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032DF-25CC-D047-863A-C33ED366368F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9C1CD-8AC2-3645-BC69-FF9B0CB63B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0" y="3174700"/>
            <a:ext cx="9144000" cy="259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369268" y="1049595"/>
            <a:ext cx="1658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mutability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3395186" y="1477207"/>
            <a:ext cx="9589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8464" y="1478795"/>
            <a:ext cx="136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open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85283" y="1478795"/>
            <a:ext cx="1658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very open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25927" y="3226531"/>
            <a:ext cx="2850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1" y="3364195"/>
            <a:ext cx="7256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Open source software, etc.</a:t>
            </a:r>
            <a:endParaRPr lang="en-US" sz="1000" dirty="0"/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7900422" y="4053938"/>
            <a:ext cx="2099989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758208" y="5104727"/>
            <a:ext cx="16587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-Prebuilt architecture</a:t>
            </a:r>
          </a:p>
          <a:p>
            <a:r>
              <a:rPr lang="en-US" sz="1000" dirty="0" smtClean="0"/>
              <a:t>-Encyclopedia Britannica</a:t>
            </a:r>
          </a:p>
          <a:p>
            <a:r>
              <a:rPr lang="en-US" sz="1000" dirty="0" smtClean="0"/>
              <a:t>-Traditional media</a:t>
            </a:r>
            <a:endParaRPr lang="en-US" sz="1000" dirty="0"/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3723995" y="3730296"/>
            <a:ext cx="1495124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302296" y="4478654"/>
            <a:ext cx="12829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-EDC </a:t>
            </a:r>
            <a:r>
              <a:rPr lang="en-US" sz="1000" dirty="0" err="1" smtClean="0"/>
              <a:t>busroute</a:t>
            </a:r>
            <a:endParaRPr lang="en-US" sz="1000" dirty="0" smtClean="0"/>
          </a:p>
          <a:p>
            <a:r>
              <a:rPr lang="en-US" sz="1000" dirty="0" smtClean="0"/>
              <a:t>-Physical architecture with user input</a:t>
            </a:r>
            <a:endParaRPr lang="en-US" sz="1000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2381310" y="3226530"/>
            <a:ext cx="2850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355383" y="3318028"/>
            <a:ext cx="1013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Firefox extensions</a:t>
            </a:r>
            <a:endParaRPr lang="en-US" sz="1000" dirty="0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1555056" y="3226531"/>
            <a:ext cx="2850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529129" y="3318030"/>
            <a:ext cx="72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PC hardware</a:t>
            </a:r>
            <a:endParaRPr lang="en-US" sz="1000" dirty="0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1062624" y="3173906"/>
            <a:ext cx="2850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88533" y="3318028"/>
            <a:ext cx="608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Linux OS</a:t>
            </a:r>
            <a:endParaRPr lang="en-US" sz="1000" dirty="0"/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-184125" y="3804406"/>
            <a:ext cx="134690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69259" y="4478654"/>
            <a:ext cx="72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Android dev phone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163352" y="3577641"/>
            <a:ext cx="987296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80267" y="3987847"/>
            <a:ext cx="725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Android</a:t>
            </a:r>
            <a:endParaRPr lang="en-US" sz="1000" dirty="0"/>
          </a:p>
        </p:txBody>
      </p:sp>
      <p:cxnSp>
        <p:nvCxnSpPr>
          <p:cNvPr id="35" name="Straight Connector 34"/>
          <p:cNvCxnSpPr/>
          <p:nvPr/>
        </p:nvCxnSpPr>
        <p:spPr>
          <a:xfrm rot="5400000">
            <a:off x="1690438" y="3516489"/>
            <a:ext cx="941131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953661" y="3923860"/>
            <a:ext cx="569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Legos</a:t>
            </a:r>
            <a:endParaRPr lang="en-US" sz="1000" dirty="0"/>
          </a:p>
        </p:txBody>
      </p:sp>
      <p:cxnSp>
        <p:nvCxnSpPr>
          <p:cNvPr id="38" name="Straight Connector 37"/>
          <p:cNvCxnSpPr/>
          <p:nvPr/>
        </p:nvCxnSpPr>
        <p:spPr>
          <a:xfrm rot="5400000">
            <a:off x="600164" y="3377190"/>
            <a:ext cx="587978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25689" y="3671971"/>
            <a:ext cx="80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Wood and nails</a:t>
            </a:r>
            <a:endParaRPr lang="en-US" sz="1000" dirty="0"/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2197301" y="3880159"/>
            <a:ext cx="1593918" cy="15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825795" y="4601765"/>
            <a:ext cx="7256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Word, excel macros</a:t>
            </a:r>
            <a:endParaRPr lang="en-US" sz="1000" dirty="0"/>
          </a:p>
        </p:txBody>
      </p:sp>
      <p:cxnSp>
        <p:nvCxnSpPr>
          <p:cNvPr id="46" name="Straight Connector 45"/>
          <p:cNvCxnSpPr/>
          <p:nvPr/>
        </p:nvCxnSpPr>
        <p:spPr>
          <a:xfrm rot="5400000">
            <a:off x="3979131" y="3199822"/>
            <a:ext cx="2850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913536" y="3364195"/>
            <a:ext cx="725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MySpace</a:t>
            </a:r>
            <a:endParaRPr lang="en-US" sz="1000" dirty="0"/>
          </a:p>
        </p:txBody>
      </p:sp>
      <p:cxnSp>
        <p:nvCxnSpPr>
          <p:cNvPr id="49" name="Straight Connector 48"/>
          <p:cNvCxnSpPr/>
          <p:nvPr/>
        </p:nvCxnSpPr>
        <p:spPr>
          <a:xfrm rot="5400000">
            <a:off x="3010486" y="3402274"/>
            <a:ext cx="639814" cy="15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032341" y="3772402"/>
            <a:ext cx="7256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Magnetic building things</a:t>
            </a:r>
            <a:endParaRPr lang="en-US" sz="1000" dirty="0"/>
          </a:p>
        </p:txBody>
      </p:sp>
      <p:cxnSp>
        <p:nvCxnSpPr>
          <p:cNvPr id="53" name="Straight Connector 52"/>
          <p:cNvCxnSpPr/>
          <p:nvPr/>
        </p:nvCxnSpPr>
        <p:spPr>
          <a:xfrm rot="5400000">
            <a:off x="3344144" y="3304292"/>
            <a:ext cx="416271" cy="15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280142" y="3445200"/>
            <a:ext cx="725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K’nex</a:t>
            </a:r>
            <a:endParaRPr lang="en-US" sz="1000" dirty="0"/>
          </a:p>
        </p:txBody>
      </p:sp>
      <p:cxnSp>
        <p:nvCxnSpPr>
          <p:cNvPr id="58" name="Straight Connector 57"/>
          <p:cNvCxnSpPr/>
          <p:nvPr/>
        </p:nvCxnSpPr>
        <p:spPr>
          <a:xfrm rot="5400000">
            <a:off x="6382169" y="3401488"/>
            <a:ext cx="740243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583825" y="3741628"/>
            <a:ext cx="725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Mac OS</a:t>
            </a:r>
            <a:endParaRPr lang="en-US" sz="1000" dirty="0"/>
          </a:p>
        </p:txBody>
      </p:sp>
      <p:cxnSp>
        <p:nvCxnSpPr>
          <p:cNvPr id="61" name="Straight Connector 60"/>
          <p:cNvCxnSpPr/>
          <p:nvPr/>
        </p:nvCxnSpPr>
        <p:spPr>
          <a:xfrm rot="5400000">
            <a:off x="6785521" y="3173904"/>
            <a:ext cx="2850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759594" y="3265403"/>
            <a:ext cx="725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Yelp!</a:t>
            </a:r>
            <a:endParaRPr lang="en-US" sz="1000" dirty="0"/>
          </a:p>
        </p:txBody>
      </p:sp>
      <p:cxnSp>
        <p:nvCxnSpPr>
          <p:cNvPr id="63" name="Straight Connector 62"/>
          <p:cNvCxnSpPr/>
          <p:nvPr/>
        </p:nvCxnSpPr>
        <p:spPr>
          <a:xfrm rot="5400000">
            <a:off x="3479851" y="3490175"/>
            <a:ext cx="865785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668905" y="3890652"/>
            <a:ext cx="725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Blogger</a:t>
            </a:r>
            <a:endParaRPr lang="en-US" sz="1000" dirty="0"/>
          </a:p>
        </p:txBody>
      </p:sp>
      <p:cxnSp>
        <p:nvCxnSpPr>
          <p:cNvPr id="66" name="Straight Connector 65"/>
          <p:cNvCxnSpPr/>
          <p:nvPr/>
        </p:nvCxnSpPr>
        <p:spPr>
          <a:xfrm rot="5400000">
            <a:off x="5986113" y="3564287"/>
            <a:ext cx="1014009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260657" y="4026712"/>
            <a:ext cx="72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Patients like me</a:t>
            </a:r>
            <a:endParaRPr lang="en-US" sz="1000" dirty="0"/>
          </a:p>
        </p:txBody>
      </p:sp>
      <p:cxnSp>
        <p:nvCxnSpPr>
          <p:cNvPr id="69" name="Straight Connector 68"/>
          <p:cNvCxnSpPr/>
          <p:nvPr/>
        </p:nvCxnSpPr>
        <p:spPr>
          <a:xfrm rot="5400000">
            <a:off x="5884063" y="3199821"/>
            <a:ext cx="2850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858136" y="3291320"/>
            <a:ext cx="725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Facebook</a:t>
            </a:r>
            <a:endParaRPr lang="en-US" sz="1000" dirty="0"/>
          </a:p>
        </p:txBody>
      </p:sp>
      <p:cxnSp>
        <p:nvCxnSpPr>
          <p:cNvPr id="71" name="Straight Connector 70"/>
          <p:cNvCxnSpPr/>
          <p:nvPr/>
        </p:nvCxnSpPr>
        <p:spPr>
          <a:xfrm rot="5400000">
            <a:off x="4902438" y="3987858"/>
            <a:ext cx="178181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585210" y="4878764"/>
            <a:ext cx="1174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Google sketch-up/3D warehouse</a:t>
            </a:r>
            <a:endParaRPr lang="en-US" sz="1000" dirty="0"/>
          </a:p>
        </p:txBody>
      </p:sp>
      <p:cxnSp>
        <p:nvCxnSpPr>
          <p:cNvPr id="74" name="Straight Connector 73"/>
          <p:cNvCxnSpPr/>
          <p:nvPr/>
        </p:nvCxnSpPr>
        <p:spPr>
          <a:xfrm rot="5400000">
            <a:off x="4665152" y="3173905"/>
            <a:ext cx="2850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4535553" y="3265404"/>
            <a:ext cx="72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Windows OS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>
            <a:off x="4677305" y="3626640"/>
            <a:ext cx="725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Wikipedia</a:t>
            </a:r>
            <a:endParaRPr lang="en-US" sz="1000" dirty="0"/>
          </a:p>
        </p:txBody>
      </p:sp>
      <p:cxnSp>
        <p:nvCxnSpPr>
          <p:cNvPr id="81" name="Straight Connector 80"/>
          <p:cNvCxnSpPr/>
          <p:nvPr/>
        </p:nvCxnSpPr>
        <p:spPr>
          <a:xfrm rot="5400000">
            <a:off x="4807369" y="3326639"/>
            <a:ext cx="6469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>
            <a:off x="4745311" y="3652552"/>
            <a:ext cx="116303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4614105" y="4183039"/>
            <a:ext cx="13209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Encyclopedia of Life</a:t>
            </a:r>
            <a:endParaRPr lang="en-US" sz="1000" dirty="0"/>
          </a:p>
        </p:txBody>
      </p:sp>
      <p:cxnSp>
        <p:nvCxnSpPr>
          <p:cNvPr id="89" name="Straight Connector 88"/>
          <p:cNvCxnSpPr/>
          <p:nvPr/>
        </p:nvCxnSpPr>
        <p:spPr>
          <a:xfrm rot="5400000">
            <a:off x="6408093" y="3808874"/>
            <a:ext cx="1584198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856756" y="4549933"/>
            <a:ext cx="7256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-Twitter</a:t>
            </a:r>
          </a:p>
          <a:p>
            <a:r>
              <a:rPr lang="en-US" sz="1000" dirty="0" smtClean="0"/>
              <a:t>-YouTube</a:t>
            </a:r>
          </a:p>
          <a:p>
            <a:r>
              <a:rPr lang="en-US" sz="1000" dirty="0" smtClean="0"/>
              <a:t>-</a:t>
            </a:r>
            <a:r>
              <a:rPr lang="en-US" sz="1000" dirty="0" err="1" smtClean="0"/>
              <a:t>iTunesU</a:t>
            </a:r>
            <a:endParaRPr lang="en-US" sz="1000" dirty="0"/>
          </a:p>
        </p:txBody>
      </p:sp>
      <p:cxnSp>
        <p:nvCxnSpPr>
          <p:cNvPr id="93" name="Straight Connector 92"/>
          <p:cNvCxnSpPr/>
          <p:nvPr/>
        </p:nvCxnSpPr>
        <p:spPr>
          <a:xfrm rot="5400000">
            <a:off x="7226914" y="3159312"/>
            <a:ext cx="2850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7200987" y="3250811"/>
            <a:ext cx="725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iPhones</a:t>
            </a:r>
            <a:endParaRPr lang="en-US" sz="1000" dirty="0"/>
          </a:p>
        </p:txBody>
      </p:sp>
      <p:cxnSp>
        <p:nvCxnSpPr>
          <p:cNvPr id="96" name="Straight Connector 95"/>
          <p:cNvCxnSpPr/>
          <p:nvPr/>
        </p:nvCxnSpPr>
        <p:spPr>
          <a:xfrm rot="16200000" flipH="1">
            <a:off x="7636731" y="3320470"/>
            <a:ext cx="579892" cy="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524160" y="3530237"/>
            <a:ext cx="6349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Amazon</a:t>
            </a:r>
            <a:endParaRPr lang="en-US" sz="1000" dirty="0"/>
          </a:p>
        </p:txBody>
      </p:sp>
      <p:cxnSp>
        <p:nvCxnSpPr>
          <p:cNvPr id="105" name="Straight Connector 104"/>
          <p:cNvCxnSpPr/>
          <p:nvPr/>
        </p:nvCxnSpPr>
        <p:spPr>
          <a:xfrm rot="5400000">
            <a:off x="7649293" y="3477218"/>
            <a:ext cx="891703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757416" y="3838820"/>
            <a:ext cx="725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Stepgreen</a:t>
            </a:r>
            <a:endParaRPr lang="en-US" sz="1000" dirty="0"/>
          </a:p>
        </p:txBody>
      </p:sp>
      <p:cxnSp>
        <p:nvCxnSpPr>
          <p:cNvPr id="108" name="Straight Connector 107"/>
          <p:cNvCxnSpPr/>
          <p:nvPr/>
        </p:nvCxnSpPr>
        <p:spPr>
          <a:xfrm rot="5400000">
            <a:off x="8146187" y="3173905"/>
            <a:ext cx="2850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8120260" y="3265404"/>
            <a:ext cx="72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Apple hardware</a:t>
            </a:r>
            <a:endParaRPr lang="en-US" sz="1000" dirty="0"/>
          </a:p>
        </p:txBody>
      </p:sp>
      <p:cxnSp>
        <p:nvCxnSpPr>
          <p:cNvPr id="110" name="Straight Connector 109"/>
          <p:cNvCxnSpPr/>
          <p:nvPr/>
        </p:nvCxnSpPr>
        <p:spPr>
          <a:xfrm rot="5400000">
            <a:off x="3073246" y="3754198"/>
            <a:ext cx="1343663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3553075" y="4426822"/>
            <a:ext cx="725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Lego pirate ship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89</Words>
  <Application>Microsoft Macintosh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Kyla Maletsky</dc:creator>
  <cp:lastModifiedBy>Kyla Maletsky</cp:lastModifiedBy>
  <cp:revision>1</cp:revision>
  <dcterms:created xsi:type="dcterms:W3CDTF">2010-10-22T19:45:36Z</dcterms:created>
  <dcterms:modified xsi:type="dcterms:W3CDTF">2010-10-22T22:34:23Z</dcterms:modified>
</cp:coreProperties>
</file>