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257" r:id="rId3"/>
    <p:sldId id="260" r:id="rId4"/>
    <p:sldId id="266" r:id="rId5"/>
    <p:sldId id="265" r:id="rId6"/>
    <p:sldId id="264" r:id="rId7"/>
    <p:sldId id="263" r:id="rId8"/>
    <p:sldId id="262" r:id="rId9"/>
    <p:sldId id="279" r:id="rId10"/>
    <p:sldId id="284" r:id="rId11"/>
    <p:sldId id="269" r:id="rId12"/>
    <p:sldId id="274" r:id="rId13"/>
    <p:sldId id="285" r:id="rId14"/>
    <p:sldId id="268" r:id="rId15"/>
    <p:sldId id="275" r:id="rId16"/>
    <p:sldId id="286" r:id="rId17"/>
    <p:sldId id="267" r:id="rId18"/>
    <p:sldId id="261" r:id="rId19"/>
    <p:sldId id="273" r:id="rId20"/>
    <p:sldId id="272" r:id="rId21"/>
    <p:sldId id="287" r:id="rId22"/>
    <p:sldId id="270" r:id="rId23"/>
    <p:sldId id="276" r:id="rId24"/>
    <p:sldId id="288" r:id="rId25"/>
    <p:sldId id="271" r:id="rId26"/>
    <p:sldId id="259" r:id="rId27"/>
    <p:sldId id="277" r:id="rId28"/>
    <p:sldId id="282" r:id="rId29"/>
    <p:sldId id="283" r:id="rId30"/>
    <p:sldId id="281" r:id="rId31"/>
    <p:sldId id="278" r:id="rId32"/>
    <p:sldId id="28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26DAA-D51A-47EE-9F01-5FA84E82B53F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980BF-8A6B-48FC-BC45-8BAF0F8C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980BF-8A6B-48FC-BC45-8BAF0F8C159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F6C6CC-71B5-46B0-9D9D-A052FF0C4F87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97BFF4-0281-4E78-B00D-17F6173DC1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Google Maps Walking Directions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By Isaac Guerrero, Tom Huber, Kyle Madruga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1"/>
            <a:ext cx="9144000" cy="68465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us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66"/>
            <a:ext cx="9144000" cy="681486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mitrus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66"/>
            <a:ext cx="9144000" cy="681486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88"/>
            <a:ext cx="9144000" cy="683202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" y="0"/>
            <a:ext cx="913313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66"/>
            <a:ext cx="9144000" cy="68148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Meeting the Needs of Google Users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…I think it would be nice if we could edit roads like we do addresses - click Edit, and drag the road…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…If bike trails could show up on the map view in a different color then the streets, that would be a huge help! ...</a:t>
            </a:r>
          </a:p>
          <a:p>
            <a:endParaRPr lang="en-US" dirty="0" smtClean="0"/>
          </a:p>
          <a:p>
            <a:r>
              <a:rPr lang="en-US" dirty="0" smtClean="0"/>
              <a:t>…how about a feature that maps out more than one route at a time? …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…for my country there are a lot of roads that aren't viable with cars, but are with a bike or by foot. When I wanted to plan a trip based on some directions I got from a friend, I was unable to use the built-in planning feature….</a:t>
            </a:r>
          </a:p>
          <a:p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038600" y="1219200"/>
            <a:ext cx="412190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pil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66"/>
            <a:ext cx="9144000" cy="681486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" y="0"/>
            <a:ext cx="913313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28"/>
            <a:ext cx="9144000" cy="681394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us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66"/>
            <a:ext cx="9144000" cy="6814868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4114800" y="2590800"/>
            <a:ext cx="1676400" cy="645112"/>
          </a:xfrm>
          <a:prstGeom prst="wedgeRectCallout">
            <a:avLst>
              <a:gd name="adj1" fmla="val -46782"/>
              <a:gd name="adj2" fmla="val 92074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Does this path exist?</a:t>
            </a:r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343400" y="2931112"/>
            <a:ext cx="533400" cy="228600"/>
          </a:xfrm>
          <a:prstGeom prst="roundRect">
            <a:avLst/>
          </a:prstGeom>
          <a:ln>
            <a:noFill/>
          </a:ln>
          <a:effectLst>
            <a:softEdge rad="127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953000" y="2931112"/>
            <a:ext cx="533400" cy="228600"/>
          </a:xfrm>
          <a:prstGeom prst="roundRect">
            <a:avLst/>
          </a:prstGeom>
          <a:ln>
            <a:noFill/>
          </a:ln>
          <a:effectLst>
            <a:softEdge rad="127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28"/>
            <a:ext cx="9144000" cy="681394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" y="0"/>
            <a:ext cx="91418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mpil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56"/>
            <a:ext cx="9144000" cy="6814868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5452362" y="3397190"/>
            <a:ext cx="1752600" cy="838200"/>
          </a:xfrm>
          <a:prstGeom prst="wedgeEllipseCallout">
            <a:avLst>
              <a:gd name="adj1" fmla="val -41095"/>
              <a:gd name="adj2" fmla="val 80506"/>
            </a:avLst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isometricOffAxis2Left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This bridge is under construction from June to July </a:t>
            </a:r>
            <a:endParaRPr lang="en-US" sz="105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95400"/>
            <a:ext cx="2578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Improving the Database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057400"/>
            <a:ext cx="76290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Send an email to users logged into a Google Account about their experience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Only send emails to users who are logged into Google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Never request information from other users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Allow a user to opt out of receiving emails at any time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Ask users to rate the user contributed content along their path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95400"/>
            <a:ext cx="2578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Improving the Database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057400"/>
            <a:ext cx="76290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Send an email to users logged into a Google Account about their experience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Only send emails to users who are logged into Google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Never request information from other users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Allow a user to opt out of receiving emails at any time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Ask users to rate the user contributed content along their path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6800" y="4191000"/>
            <a:ext cx="6987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people we surveyed felt that this system would help to improve </a:t>
            </a:r>
          </a:p>
          <a:p>
            <a:r>
              <a:rPr lang="en-US" dirty="0" smtClean="0"/>
              <a:t>the system without becoming too intrusive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1"/>
            <a:ext cx="9144000" cy="684657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143000"/>
            <a:ext cx="2918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Our Results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698851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Majority of People: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Use Google Maps More than Twice a Month (37%)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Have Either Used Google Maps for Walking Directions </a:t>
            </a:r>
          </a:p>
          <a:p>
            <a:r>
              <a:rPr lang="en-US" dirty="0" smtClean="0"/>
              <a:t>	</a:t>
            </a:r>
            <a:r>
              <a:rPr lang="en-US" dirty="0" smtClean="0"/>
              <a:t>or Knew That They Could (59.2%)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Trusted the Directions They Received (72%)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Believed That There was a Need for Our System (93.6%)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Preferred A Combination of User and Trusted Paths (59.3%)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Preferred Large Scale Accuracy to Small Scale Accuracy (66.7%)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Equally Favored Visual and Textual Directions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066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Future Work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0574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Explore developing in conjunction with Google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currently don’t have access to Google Maps’ code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Present our work to a large user base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Create a mock-up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Get user feed-back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Refine our prototype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questi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981200"/>
            <a:ext cx="5905500" cy="3860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7000" y="4648200"/>
            <a:ext cx="3330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Any Questions?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1"/>
            <a:ext cx="9144000" cy="6846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74"/>
            <a:ext cx="9144000" cy="684005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1"/>
            <a:ext cx="9144000" cy="68465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rstTrus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731"/>
            <a:ext cx="9144000" cy="678453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619</TotalTime>
  <Words>382</Words>
  <Application>Microsoft Office PowerPoint</Application>
  <PresentationFormat>On-screen Show (4:3)</PresentationFormat>
  <Paragraphs>79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Improving Google Maps Walking Directions</vt:lpstr>
      <vt:lpstr>Meeting the Needs of Google Users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Google Maps Walking Directions</dc:title>
  <dc:creator>Kyle Madruga</dc:creator>
  <cp:lastModifiedBy>Kyle Madruga</cp:lastModifiedBy>
  <cp:revision>43</cp:revision>
  <dcterms:created xsi:type="dcterms:W3CDTF">2008-12-08T18:28:29Z</dcterms:created>
  <dcterms:modified xsi:type="dcterms:W3CDTF">2008-12-10T18:31:03Z</dcterms:modified>
</cp:coreProperties>
</file>