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01" r:id="rId2"/>
    <p:sldMasterId id="2147483713" r:id="rId3"/>
    <p:sldMasterId id="2147483815" r:id="rId4"/>
  </p:sldMasterIdLst>
  <p:notesMasterIdLst>
    <p:notesMasterId r:id="rId68"/>
  </p:notesMasterIdLst>
  <p:handoutMasterIdLst>
    <p:handoutMasterId r:id="rId69"/>
  </p:handout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273" r:id="rId43"/>
    <p:sldId id="274" r:id="rId44"/>
    <p:sldId id="277" r:id="rId45"/>
    <p:sldId id="275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287" r:id="rId56"/>
    <p:sldId id="288" r:id="rId57"/>
    <p:sldId id="289" r:id="rId58"/>
    <p:sldId id="290" r:id="rId59"/>
    <p:sldId id="291" r:id="rId60"/>
    <p:sldId id="292" r:id="rId61"/>
    <p:sldId id="293" r:id="rId62"/>
    <p:sldId id="299" r:id="rId63"/>
    <p:sldId id="295" r:id="rId64"/>
    <p:sldId id="296" r:id="rId65"/>
    <p:sldId id="297" r:id="rId66"/>
    <p:sldId id="298" r:id="rId6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60"/>
  </p:normalViewPr>
  <p:slideViewPr>
    <p:cSldViewPr snapToObjects="1">
      <p:cViewPr varScale="1">
        <p:scale>
          <a:sx n="87" d="100"/>
          <a:sy n="87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Blue</a:t>
            </a:r>
            <a:r>
              <a:rPr lang="en-US" baseline="0" dirty="0" smtClean="0"/>
              <a:t> Ribbon Rated Models</a:t>
            </a:r>
            <a:endParaRPr lang="en-US" dirty="0"/>
          </a:p>
        </c:rich>
      </c:tx>
      <c:layout>
        <c:manualLayout>
          <c:xMode val="edge"/>
          <c:yMode val="edge"/>
          <c:x val="0.25048950131233605"/>
          <c:y val="0"/>
        </c:manualLayout>
      </c:layout>
    </c:title>
    <c:plotArea>
      <c:layout/>
      <c:pieChart>
        <c:varyColors val="1"/>
        <c:ser>
          <c:idx val="2"/>
          <c:order val="2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</a:t>
            </a:r>
            <a:endParaRPr lang="en-US" dirty="0"/>
          </a:p>
        </c:rich>
      </c:tx>
      <c:layout>
        <c:manualLayout>
          <c:xMode val="edge"/>
          <c:yMode val="edge"/>
          <c:x val="0.27685941601049868"/>
          <c:y val="1.8749999999999999E-2"/>
        </c:manualLayout>
      </c:layout>
    </c:title>
    <c:plotArea>
      <c:layout/>
      <c:pieChart>
        <c:varyColors val="1"/>
        <c:ser>
          <c:idx val="1"/>
          <c:order val="1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017191601049917"/>
          <c:y val="0.46852288385826807"/>
          <c:w val="0.29982808398950167"/>
          <c:h val="0.17346998031496075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Game</a:t>
            </a:r>
            <a:r>
              <a:rPr lang="en-US" baseline="0" dirty="0"/>
              <a:t> Update based on inspiration from other games 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1"/>
          <c:order val="1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ser>
          <c:idx val="0"/>
          <c:order val="0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baseline="0"/>
              <a:t>Game Update based on peer to peer feedback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9ECB6-01E7-4443-A7CF-1D3A3801075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FE1BC-DA72-4EC3-B7B1-B9B5A92D0356}">
      <dgm:prSet phldrT="[Text]"/>
      <dgm:spPr/>
      <dgm:t>
        <a:bodyPr/>
        <a:lstStyle/>
        <a:p>
          <a:r>
            <a:rPr lang="en-US" dirty="0" smtClean="0"/>
            <a:t>Formed Hypothesis</a:t>
          </a:r>
          <a:endParaRPr lang="en-US" dirty="0"/>
        </a:p>
      </dgm:t>
    </dgm:pt>
    <dgm:pt modelId="{263C0144-D2A9-4E2B-B001-B0E43DD0C99E}" type="parTrans" cxnId="{0E753DF9-8199-4D34-A842-32732A1E7AF7}">
      <dgm:prSet/>
      <dgm:spPr/>
      <dgm:t>
        <a:bodyPr/>
        <a:lstStyle/>
        <a:p>
          <a:endParaRPr lang="en-US"/>
        </a:p>
      </dgm:t>
    </dgm:pt>
    <dgm:pt modelId="{2651A6D5-DBA2-418F-BF74-60418596469F}" type="sibTrans" cxnId="{0E753DF9-8199-4D34-A842-32732A1E7AF7}">
      <dgm:prSet/>
      <dgm:spPr/>
      <dgm:t>
        <a:bodyPr/>
        <a:lstStyle/>
        <a:p>
          <a:endParaRPr lang="en-US"/>
        </a:p>
      </dgm:t>
    </dgm:pt>
    <dgm:pt modelId="{C7DA233D-F9A0-47B5-926E-B09496F1D8AD}">
      <dgm:prSet phldrT="[Text]"/>
      <dgm:spPr/>
      <dgm:t>
        <a:bodyPr/>
        <a:lstStyle/>
        <a:p>
          <a:r>
            <a:rPr lang="en-US" dirty="0" smtClean="0"/>
            <a:t>Altruism does not exist</a:t>
          </a:r>
          <a:endParaRPr lang="en-US" dirty="0"/>
        </a:p>
      </dgm:t>
    </dgm:pt>
    <dgm:pt modelId="{260FF6FA-446D-4A52-AB71-20D68A15449C}" type="parTrans" cxnId="{B5691393-5C04-4F9F-8793-87E395110E0A}">
      <dgm:prSet/>
      <dgm:spPr/>
      <dgm:t>
        <a:bodyPr/>
        <a:lstStyle/>
        <a:p>
          <a:endParaRPr lang="en-US"/>
        </a:p>
      </dgm:t>
    </dgm:pt>
    <dgm:pt modelId="{934F7209-672B-43CF-A262-206B7A6991A9}" type="sibTrans" cxnId="{B5691393-5C04-4F9F-8793-87E395110E0A}">
      <dgm:prSet/>
      <dgm:spPr/>
      <dgm:t>
        <a:bodyPr/>
        <a:lstStyle/>
        <a:p>
          <a:endParaRPr lang="en-US"/>
        </a:p>
      </dgm:t>
    </dgm:pt>
    <dgm:pt modelId="{6CE9E11A-63E1-48B3-899F-04E1EF8464C6}">
      <dgm:prSet phldrT="[Text]"/>
      <dgm:spPr/>
      <dgm:t>
        <a:bodyPr/>
        <a:lstStyle/>
        <a:p>
          <a:r>
            <a:rPr lang="en-US" dirty="0" smtClean="0"/>
            <a:t>Competition Fuels Contribution</a:t>
          </a:r>
          <a:endParaRPr lang="en-US" dirty="0"/>
        </a:p>
      </dgm:t>
    </dgm:pt>
    <dgm:pt modelId="{E245D5E4-98FC-4B28-9633-AF900EB2F086}" type="parTrans" cxnId="{8D601146-A32C-43DE-8101-6BFA790232DB}">
      <dgm:prSet/>
      <dgm:spPr/>
      <dgm:t>
        <a:bodyPr/>
        <a:lstStyle/>
        <a:p>
          <a:endParaRPr lang="en-US"/>
        </a:p>
      </dgm:t>
    </dgm:pt>
    <dgm:pt modelId="{6E2D81FF-0D0A-41FB-8504-D38C76609F74}" type="sibTrans" cxnId="{8D601146-A32C-43DE-8101-6BFA790232DB}">
      <dgm:prSet/>
      <dgm:spPr/>
      <dgm:t>
        <a:bodyPr/>
        <a:lstStyle/>
        <a:p>
          <a:endParaRPr lang="en-US"/>
        </a:p>
      </dgm:t>
    </dgm:pt>
    <dgm:pt modelId="{0DD3172D-0B7C-4B2C-8E99-5E06E449BAD5}">
      <dgm:prSet phldrT="[Text]"/>
      <dgm:spPr/>
      <dgm:t>
        <a:bodyPr/>
        <a:lstStyle/>
        <a:p>
          <a:r>
            <a:rPr lang="en-US" dirty="0" smtClean="0"/>
            <a:t>Gathered Data</a:t>
          </a:r>
          <a:endParaRPr lang="en-US" dirty="0"/>
        </a:p>
      </dgm:t>
    </dgm:pt>
    <dgm:pt modelId="{CD377B48-0A34-479C-BAC8-9C3E83C0AE71}" type="parTrans" cxnId="{5E578230-BED0-41A8-BA3A-EECF393CD037}">
      <dgm:prSet/>
      <dgm:spPr/>
      <dgm:t>
        <a:bodyPr/>
        <a:lstStyle/>
        <a:p>
          <a:endParaRPr lang="en-US"/>
        </a:p>
      </dgm:t>
    </dgm:pt>
    <dgm:pt modelId="{3FCA8C5E-B4B9-4F0A-A8E1-55CCEB4FC10D}" type="sibTrans" cxnId="{5E578230-BED0-41A8-BA3A-EECF393CD037}">
      <dgm:prSet/>
      <dgm:spPr/>
      <dgm:t>
        <a:bodyPr/>
        <a:lstStyle/>
        <a:p>
          <a:endParaRPr lang="en-US"/>
        </a:p>
      </dgm:t>
    </dgm:pt>
    <dgm:pt modelId="{839B5F6F-AE8D-44CA-9A69-1EBCAF9FC4D5}">
      <dgm:prSet phldrT="[Text]"/>
      <dgm:spPr/>
      <dgm:t>
        <a:bodyPr/>
        <a:lstStyle/>
        <a:p>
          <a:r>
            <a:rPr lang="en-US" dirty="0" smtClean="0"/>
            <a:t>Gathered data from 40 3D Warehouse users and 20 Competition participants</a:t>
          </a:r>
          <a:endParaRPr lang="en-US" dirty="0"/>
        </a:p>
      </dgm:t>
    </dgm:pt>
    <dgm:pt modelId="{0A44FD8B-170F-44CC-8339-A048E43BE66F}" type="parTrans" cxnId="{784773A9-4F40-4BFA-8EA1-42577F5FAF42}">
      <dgm:prSet/>
      <dgm:spPr/>
      <dgm:t>
        <a:bodyPr/>
        <a:lstStyle/>
        <a:p>
          <a:endParaRPr lang="en-US"/>
        </a:p>
      </dgm:t>
    </dgm:pt>
    <dgm:pt modelId="{24DA6A42-9C39-4D6D-8448-B9DD55B33DFA}" type="sibTrans" cxnId="{784773A9-4F40-4BFA-8EA1-42577F5FAF42}">
      <dgm:prSet/>
      <dgm:spPr/>
      <dgm:t>
        <a:bodyPr/>
        <a:lstStyle/>
        <a:p>
          <a:endParaRPr lang="en-US"/>
        </a:p>
      </dgm:t>
    </dgm:pt>
    <dgm:pt modelId="{3B3A1B5B-1D9F-48AC-AB4F-DA9CF1E58B79}">
      <dgm:prSet phldrT="[Text]"/>
      <dgm:spPr/>
      <dgm:t>
        <a:bodyPr/>
        <a:lstStyle/>
        <a:p>
          <a:r>
            <a:rPr lang="en-US" dirty="0" smtClean="0"/>
            <a:t>Gathered model uploads for 10 quarters</a:t>
          </a:r>
          <a:endParaRPr lang="en-US" dirty="0"/>
        </a:p>
      </dgm:t>
    </dgm:pt>
    <dgm:pt modelId="{184D7F72-023D-4E0C-83DA-6B7EB9F35894}" type="parTrans" cxnId="{256E86DC-F9F6-4716-8617-B38439C0E586}">
      <dgm:prSet/>
      <dgm:spPr/>
      <dgm:t>
        <a:bodyPr/>
        <a:lstStyle/>
        <a:p>
          <a:endParaRPr lang="en-US"/>
        </a:p>
      </dgm:t>
    </dgm:pt>
    <dgm:pt modelId="{2B7D5223-E262-4F00-8DA4-2F0E85AF7A85}" type="sibTrans" cxnId="{256E86DC-F9F6-4716-8617-B38439C0E586}">
      <dgm:prSet/>
      <dgm:spPr/>
      <dgm:t>
        <a:bodyPr/>
        <a:lstStyle/>
        <a:p>
          <a:endParaRPr lang="en-US"/>
        </a:p>
      </dgm:t>
    </dgm:pt>
    <dgm:pt modelId="{F8C52526-D7D9-400F-A778-9FBE67C109E3}">
      <dgm:prSet phldrT="[Text]"/>
      <dgm:spPr/>
      <dgm:t>
        <a:bodyPr/>
        <a:lstStyle/>
        <a:p>
          <a:r>
            <a:rPr lang="en-US" dirty="0" smtClean="0"/>
            <a:t>Formed Conclusions</a:t>
          </a:r>
          <a:endParaRPr lang="en-US" dirty="0"/>
        </a:p>
      </dgm:t>
    </dgm:pt>
    <dgm:pt modelId="{A2425AA3-B2FA-412F-9B4D-05B11813072A}" type="parTrans" cxnId="{8FF9D221-B565-4B0A-8FEC-8439FCA2C180}">
      <dgm:prSet/>
      <dgm:spPr/>
      <dgm:t>
        <a:bodyPr/>
        <a:lstStyle/>
        <a:p>
          <a:endParaRPr lang="en-US"/>
        </a:p>
      </dgm:t>
    </dgm:pt>
    <dgm:pt modelId="{3F12E8AB-093F-4F0D-8BD8-04F937CC3465}" type="sibTrans" cxnId="{8FF9D221-B565-4B0A-8FEC-8439FCA2C180}">
      <dgm:prSet/>
      <dgm:spPr/>
      <dgm:t>
        <a:bodyPr/>
        <a:lstStyle/>
        <a:p>
          <a:endParaRPr lang="en-US"/>
        </a:p>
      </dgm:t>
    </dgm:pt>
    <dgm:pt modelId="{62250270-01D3-4ECE-961B-44E9261E7D1E}">
      <dgm:prSet phldrT="[Text]"/>
      <dgm:spPr/>
      <dgm:t>
        <a:bodyPr/>
        <a:lstStyle/>
        <a:p>
          <a:r>
            <a:rPr lang="en-US" dirty="0" smtClean="0"/>
            <a:t>Created graphs but proved to be too scattered</a:t>
          </a:r>
          <a:endParaRPr lang="en-US" dirty="0"/>
        </a:p>
      </dgm:t>
    </dgm:pt>
    <dgm:pt modelId="{8A48A552-445B-4539-B859-C70974615182}" type="parTrans" cxnId="{1585F29F-A8AE-49B2-8EFA-07852E26ACBD}">
      <dgm:prSet/>
      <dgm:spPr/>
      <dgm:t>
        <a:bodyPr/>
        <a:lstStyle/>
        <a:p>
          <a:endParaRPr lang="en-US"/>
        </a:p>
      </dgm:t>
    </dgm:pt>
    <dgm:pt modelId="{A9928667-BA5E-4751-8FCC-A00A957FBB64}" type="sibTrans" cxnId="{1585F29F-A8AE-49B2-8EFA-07852E26ACBD}">
      <dgm:prSet/>
      <dgm:spPr/>
      <dgm:t>
        <a:bodyPr/>
        <a:lstStyle/>
        <a:p>
          <a:endParaRPr lang="en-US"/>
        </a:p>
      </dgm:t>
    </dgm:pt>
    <dgm:pt modelId="{EAD21A53-D242-4B32-9332-07F13A4B80D1}">
      <dgm:prSet phldrT="[Text]"/>
      <dgm:spPr/>
      <dgm:t>
        <a:bodyPr/>
        <a:lstStyle/>
        <a:p>
          <a:r>
            <a:rPr lang="en-US" dirty="0" smtClean="0"/>
            <a:t>Formed ratio that we believed would prove our hypotheses</a:t>
          </a:r>
          <a:endParaRPr lang="en-US" dirty="0"/>
        </a:p>
      </dgm:t>
    </dgm:pt>
    <dgm:pt modelId="{E93C059F-DDD8-4B62-90B4-C8AB81BBA166}" type="parTrans" cxnId="{437475B6-A211-4E54-8942-2A4E18DA66DB}">
      <dgm:prSet/>
      <dgm:spPr/>
      <dgm:t>
        <a:bodyPr/>
        <a:lstStyle/>
        <a:p>
          <a:endParaRPr lang="en-US"/>
        </a:p>
      </dgm:t>
    </dgm:pt>
    <dgm:pt modelId="{DF68FEF8-9A97-48B2-B898-3DC4367A0BF6}" type="sibTrans" cxnId="{437475B6-A211-4E54-8942-2A4E18DA66DB}">
      <dgm:prSet/>
      <dgm:spPr/>
      <dgm:t>
        <a:bodyPr/>
        <a:lstStyle/>
        <a:p>
          <a:endParaRPr lang="en-US"/>
        </a:p>
      </dgm:t>
    </dgm:pt>
    <dgm:pt modelId="{9C467758-EAB3-415A-8EA1-C328948E6485}">
      <dgm:prSet phldrT="[Text]"/>
      <dgm:spPr/>
      <dgm:t>
        <a:bodyPr/>
        <a:lstStyle/>
        <a:p>
          <a:r>
            <a:rPr lang="en-US" dirty="0" smtClean="0"/>
            <a:t>Community Contributes</a:t>
          </a:r>
          <a:endParaRPr lang="en-US" dirty="0"/>
        </a:p>
      </dgm:t>
    </dgm:pt>
    <dgm:pt modelId="{421787F5-2F21-4B8E-AAE9-4413B95553CA}" type="parTrans" cxnId="{EECE904E-3E16-409B-87ED-3CDDC47D528E}">
      <dgm:prSet/>
      <dgm:spPr/>
    </dgm:pt>
    <dgm:pt modelId="{DB9C6789-3529-4703-AAB0-8F527EFE9610}" type="sibTrans" cxnId="{EECE904E-3E16-409B-87ED-3CDDC47D528E}">
      <dgm:prSet/>
      <dgm:spPr/>
    </dgm:pt>
    <dgm:pt modelId="{85F17728-FAB6-407C-B7C8-F7C1BC8C5CB1}">
      <dgm:prSet phldrT="[Text]"/>
      <dgm:spPr/>
      <dgm:t>
        <a:bodyPr/>
        <a:lstStyle/>
        <a:p>
          <a:endParaRPr lang="en-US" dirty="0"/>
        </a:p>
      </dgm:t>
    </dgm:pt>
    <dgm:pt modelId="{8CCAC2AD-13E3-482A-B701-8BE71A6C7A94}" type="parTrans" cxnId="{8B6715FB-9238-45D2-8B78-D542C1579CE5}">
      <dgm:prSet/>
      <dgm:spPr/>
    </dgm:pt>
    <dgm:pt modelId="{5BA694BB-0912-4AC3-A22D-30FFEE509946}" type="sibTrans" cxnId="{8B6715FB-9238-45D2-8B78-D542C1579CE5}">
      <dgm:prSet/>
      <dgm:spPr/>
    </dgm:pt>
    <dgm:pt modelId="{504C0DDE-C379-4264-8589-C04D322C5CF0}">
      <dgm:prSet phldrT="[Text]"/>
      <dgm:spPr/>
      <dgm:t>
        <a:bodyPr/>
        <a:lstStyle/>
        <a:p>
          <a:r>
            <a:rPr lang="en-US" dirty="0" smtClean="0"/>
            <a:t>Rated models, blue ribbons, categories, avg. rating, avg. number of raters, number of reviews</a:t>
          </a:r>
          <a:endParaRPr lang="en-US" dirty="0"/>
        </a:p>
      </dgm:t>
    </dgm:pt>
    <dgm:pt modelId="{555CD2E1-B8CB-48CB-A4C4-72CF2B54D957}" type="parTrans" cxnId="{648E06AF-6F7D-49F7-BA96-FB52B8DCA33C}">
      <dgm:prSet/>
      <dgm:spPr/>
    </dgm:pt>
    <dgm:pt modelId="{A99EB9B7-A4F9-4C1E-84A7-6673934B05AC}" type="sibTrans" cxnId="{648E06AF-6F7D-49F7-BA96-FB52B8DCA33C}">
      <dgm:prSet/>
      <dgm:spPr/>
    </dgm:pt>
    <dgm:pt modelId="{0132FF0D-71B9-467F-ACE8-A7771D686905}" type="pres">
      <dgm:prSet presAssocID="{EE19ECB6-01E7-4443-A7CF-1D3A38010754}" presName="linearFlow" presStyleCnt="0">
        <dgm:presLayoutVars>
          <dgm:dir/>
          <dgm:animLvl val="lvl"/>
          <dgm:resizeHandles val="exact"/>
        </dgm:presLayoutVars>
      </dgm:prSet>
      <dgm:spPr/>
    </dgm:pt>
    <dgm:pt modelId="{C8455E6A-333E-4EF9-B52D-1AC0016FB387}" type="pres">
      <dgm:prSet presAssocID="{7E5FE1BC-DA72-4EC3-B7B1-B9B5A92D0356}" presName="composite" presStyleCnt="0"/>
      <dgm:spPr/>
    </dgm:pt>
    <dgm:pt modelId="{D6DB7264-C91A-40C9-91E6-9E30124DD317}" type="pres">
      <dgm:prSet presAssocID="{7E5FE1BC-DA72-4EC3-B7B1-B9B5A92D0356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8CB0741-4920-44BD-BB25-4AD434B1C553}" type="pres">
      <dgm:prSet presAssocID="{7E5FE1BC-DA72-4EC3-B7B1-B9B5A92D035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8B3AB-DAF1-4411-85A9-E1FF1701AA38}" type="pres">
      <dgm:prSet presAssocID="{2651A6D5-DBA2-418F-BF74-60418596469F}" presName="sp" presStyleCnt="0"/>
      <dgm:spPr/>
    </dgm:pt>
    <dgm:pt modelId="{C2DCF26C-2254-4924-908F-5F90834E7418}" type="pres">
      <dgm:prSet presAssocID="{0DD3172D-0B7C-4B2C-8E99-5E06E449BAD5}" presName="composite" presStyleCnt="0"/>
      <dgm:spPr/>
    </dgm:pt>
    <dgm:pt modelId="{8DBCCA1B-3A5E-4037-8E86-9B3F9E18F55A}" type="pres">
      <dgm:prSet presAssocID="{0DD3172D-0B7C-4B2C-8E99-5E06E449BAD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B5850B8-0C46-4980-962D-E224DD3963BE}" type="pres">
      <dgm:prSet presAssocID="{0DD3172D-0B7C-4B2C-8E99-5E06E449BAD5}" presName="descendantText" presStyleLbl="alignAcc1" presStyleIdx="1" presStyleCnt="3" custLinFactNeighborX="-47" custLinFactNeighborY="74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5801E-AA7A-4115-A781-42577D866213}" type="pres">
      <dgm:prSet presAssocID="{3FCA8C5E-B4B9-4F0A-A8E1-55CCEB4FC10D}" presName="sp" presStyleCnt="0"/>
      <dgm:spPr/>
    </dgm:pt>
    <dgm:pt modelId="{FE788780-D23B-446D-8118-8ECBDFC64321}" type="pres">
      <dgm:prSet presAssocID="{F8C52526-D7D9-400F-A778-9FBE67C109E3}" presName="composite" presStyleCnt="0"/>
      <dgm:spPr/>
    </dgm:pt>
    <dgm:pt modelId="{05D2DA54-4CDB-4A71-A947-97B47625DD69}" type="pres">
      <dgm:prSet presAssocID="{F8C52526-D7D9-400F-A778-9FBE67C109E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0E6C2FD-5BE9-46CF-8E0E-A518610A3A93}" type="pres">
      <dgm:prSet presAssocID="{F8C52526-D7D9-400F-A778-9FBE67C109E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DC4731-575C-46EF-A577-FF5E24868E50}" type="presOf" srcId="{3B3A1B5B-1D9F-48AC-AB4F-DA9CF1E58B79}" destId="{0B5850B8-0C46-4980-962D-E224DD3963BE}" srcOrd="0" destOrd="1" presId="urn:microsoft.com/office/officeart/2005/8/layout/chevron2"/>
    <dgm:cxn modelId="{8D601146-A32C-43DE-8101-6BFA790232DB}" srcId="{7E5FE1BC-DA72-4EC3-B7B1-B9B5A92D0356}" destId="{6CE9E11A-63E1-48B3-899F-04E1EF8464C6}" srcOrd="1" destOrd="0" parTransId="{E245D5E4-98FC-4B28-9633-AF900EB2F086}" sibTransId="{6E2D81FF-0D0A-41FB-8504-D38C76609F74}"/>
    <dgm:cxn modelId="{437475B6-A211-4E54-8942-2A4E18DA66DB}" srcId="{F8C52526-D7D9-400F-A778-9FBE67C109E3}" destId="{EAD21A53-D242-4B32-9332-07F13A4B80D1}" srcOrd="1" destOrd="0" parTransId="{E93C059F-DDD8-4B62-90B4-C8AB81BBA166}" sibTransId="{DF68FEF8-9A97-48B2-B898-3DC4367A0BF6}"/>
    <dgm:cxn modelId="{C198376B-90CB-406E-9965-4757A395207A}" type="presOf" srcId="{C7DA233D-F9A0-47B5-926E-B09496F1D8AD}" destId="{68CB0741-4920-44BD-BB25-4AD434B1C553}" srcOrd="0" destOrd="0" presId="urn:microsoft.com/office/officeart/2005/8/layout/chevron2"/>
    <dgm:cxn modelId="{648E06AF-6F7D-49F7-BA96-FB52B8DCA33C}" srcId="{0DD3172D-0B7C-4B2C-8E99-5E06E449BAD5}" destId="{504C0DDE-C379-4264-8589-C04D322C5CF0}" srcOrd="2" destOrd="0" parTransId="{555CD2E1-B8CB-48CB-A4C4-72CF2B54D957}" sibTransId="{A99EB9B7-A4F9-4C1E-84A7-6673934B05AC}"/>
    <dgm:cxn modelId="{8FF9D221-B565-4B0A-8FEC-8439FCA2C180}" srcId="{EE19ECB6-01E7-4443-A7CF-1D3A38010754}" destId="{F8C52526-D7D9-400F-A778-9FBE67C109E3}" srcOrd="2" destOrd="0" parTransId="{A2425AA3-B2FA-412F-9B4D-05B11813072A}" sibTransId="{3F12E8AB-093F-4F0D-8BD8-04F937CC3465}"/>
    <dgm:cxn modelId="{784773A9-4F40-4BFA-8EA1-42577F5FAF42}" srcId="{0DD3172D-0B7C-4B2C-8E99-5E06E449BAD5}" destId="{839B5F6F-AE8D-44CA-9A69-1EBCAF9FC4D5}" srcOrd="0" destOrd="0" parTransId="{0A44FD8B-170F-44CC-8339-A048E43BE66F}" sibTransId="{24DA6A42-9C39-4D6D-8448-B9DD55B33DFA}"/>
    <dgm:cxn modelId="{88EA91A4-FE74-4B08-B6AA-1C3A67069E4D}" type="presOf" srcId="{62250270-01D3-4ECE-961B-44E9261E7D1E}" destId="{90E6C2FD-5BE9-46CF-8E0E-A518610A3A93}" srcOrd="0" destOrd="0" presId="urn:microsoft.com/office/officeart/2005/8/layout/chevron2"/>
    <dgm:cxn modelId="{8E694C2F-ED88-4A07-82D6-9AD66F6A7891}" type="presOf" srcId="{F8C52526-D7D9-400F-A778-9FBE67C109E3}" destId="{05D2DA54-4CDB-4A71-A947-97B47625DD69}" srcOrd="0" destOrd="0" presId="urn:microsoft.com/office/officeart/2005/8/layout/chevron2"/>
    <dgm:cxn modelId="{030FF1EB-B6C8-47D4-87E0-229E5F81DC42}" type="presOf" srcId="{7E5FE1BC-DA72-4EC3-B7B1-B9B5A92D0356}" destId="{D6DB7264-C91A-40C9-91E6-9E30124DD317}" srcOrd="0" destOrd="0" presId="urn:microsoft.com/office/officeart/2005/8/layout/chevron2"/>
    <dgm:cxn modelId="{B518D865-8FF1-4EB2-B148-B6A5DC39BB89}" type="presOf" srcId="{EAD21A53-D242-4B32-9332-07F13A4B80D1}" destId="{90E6C2FD-5BE9-46CF-8E0E-A518610A3A93}" srcOrd="0" destOrd="1" presId="urn:microsoft.com/office/officeart/2005/8/layout/chevron2"/>
    <dgm:cxn modelId="{EECE904E-3E16-409B-87ED-3CDDC47D528E}" srcId="{7E5FE1BC-DA72-4EC3-B7B1-B9B5A92D0356}" destId="{9C467758-EAB3-415A-8EA1-C328948E6485}" srcOrd="2" destOrd="0" parTransId="{421787F5-2F21-4B8E-AAE9-4413B95553CA}" sibTransId="{DB9C6789-3529-4703-AAB0-8F527EFE9610}"/>
    <dgm:cxn modelId="{25054F16-E8E5-4ACE-8E6C-21D3A6DB1F8F}" type="presOf" srcId="{EE19ECB6-01E7-4443-A7CF-1D3A38010754}" destId="{0132FF0D-71B9-467F-ACE8-A7771D686905}" srcOrd="0" destOrd="0" presId="urn:microsoft.com/office/officeart/2005/8/layout/chevron2"/>
    <dgm:cxn modelId="{32D2D94B-64C5-448B-862B-AE6BB2CA66A8}" type="presOf" srcId="{9C467758-EAB3-415A-8EA1-C328948E6485}" destId="{68CB0741-4920-44BD-BB25-4AD434B1C553}" srcOrd="0" destOrd="2" presId="urn:microsoft.com/office/officeart/2005/8/layout/chevron2"/>
    <dgm:cxn modelId="{1585F29F-A8AE-49B2-8EFA-07852E26ACBD}" srcId="{F8C52526-D7D9-400F-A778-9FBE67C109E3}" destId="{62250270-01D3-4ECE-961B-44E9261E7D1E}" srcOrd="0" destOrd="0" parTransId="{8A48A552-445B-4539-B859-C70974615182}" sibTransId="{A9928667-BA5E-4751-8FCC-A00A957FBB64}"/>
    <dgm:cxn modelId="{B9D89862-D5E1-43FF-9406-4B2595B7BBFC}" type="presOf" srcId="{504C0DDE-C379-4264-8589-C04D322C5CF0}" destId="{0B5850B8-0C46-4980-962D-E224DD3963BE}" srcOrd="0" destOrd="2" presId="urn:microsoft.com/office/officeart/2005/8/layout/chevron2"/>
    <dgm:cxn modelId="{8F11B812-9837-4B93-A6D9-4465564A47C7}" type="presOf" srcId="{0DD3172D-0B7C-4B2C-8E99-5E06E449BAD5}" destId="{8DBCCA1B-3A5E-4037-8E86-9B3F9E18F55A}" srcOrd="0" destOrd="0" presId="urn:microsoft.com/office/officeart/2005/8/layout/chevron2"/>
    <dgm:cxn modelId="{8B6715FB-9238-45D2-8B78-D542C1579CE5}" srcId="{0DD3172D-0B7C-4B2C-8E99-5E06E449BAD5}" destId="{85F17728-FAB6-407C-B7C8-F7C1BC8C5CB1}" srcOrd="3" destOrd="0" parTransId="{8CCAC2AD-13E3-482A-B701-8BE71A6C7A94}" sibTransId="{5BA694BB-0912-4AC3-A22D-30FFEE509946}"/>
    <dgm:cxn modelId="{5E578230-BED0-41A8-BA3A-EECF393CD037}" srcId="{EE19ECB6-01E7-4443-A7CF-1D3A38010754}" destId="{0DD3172D-0B7C-4B2C-8E99-5E06E449BAD5}" srcOrd="1" destOrd="0" parTransId="{CD377B48-0A34-479C-BAC8-9C3E83C0AE71}" sibTransId="{3FCA8C5E-B4B9-4F0A-A8E1-55CCEB4FC10D}"/>
    <dgm:cxn modelId="{0E753DF9-8199-4D34-A842-32732A1E7AF7}" srcId="{EE19ECB6-01E7-4443-A7CF-1D3A38010754}" destId="{7E5FE1BC-DA72-4EC3-B7B1-B9B5A92D0356}" srcOrd="0" destOrd="0" parTransId="{263C0144-D2A9-4E2B-B001-B0E43DD0C99E}" sibTransId="{2651A6D5-DBA2-418F-BF74-60418596469F}"/>
    <dgm:cxn modelId="{256E86DC-F9F6-4716-8617-B38439C0E586}" srcId="{0DD3172D-0B7C-4B2C-8E99-5E06E449BAD5}" destId="{3B3A1B5B-1D9F-48AC-AB4F-DA9CF1E58B79}" srcOrd="1" destOrd="0" parTransId="{184D7F72-023D-4E0C-83DA-6B7EB9F35894}" sibTransId="{2B7D5223-E262-4F00-8DA4-2F0E85AF7A85}"/>
    <dgm:cxn modelId="{DE61CEDC-5A32-469C-85BD-873D7EC126C0}" type="presOf" srcId="{85F17728-FAB6-407C-B7C8-F7C1BC8C5CB1}" destId="{0B5850B8-0C46-4980-962D-E224DD3963BE}" srcOrd="0" destOrd="3" presId="urn:microsoft.com/office/officeart/2005/8/layout/chevron2"/>
    <dgm:cxn modelId="{BD49760D-08B5-4CD8-AE0B-6BBB015F206C}" type="presOf" srcId="{6CE9E11A-63E1-48B3-899F-04E1EF8464C6}" destId="{68CB0741-4920-44BD-BB25-4AD434B1C553}" srcOrd="0" destOrd="1" presId="urn:microsoft.com/office/officeart/2005/8/layout/chevron2"/>
    <dgm:cxn modelId="{2C4E7F91-1967-4898-B943-3C85F680AF7B}" type="presOf" srcId="{839B5F6F-AE8D-44CA-9A69-1EBCAF9FC4D5}" destId="{0B5850B8-0C46-4980-962D-E224DD3963BE}" srcOrd="0" destOrd="0" presId="urn:microsoft.com/office/officeart/2005/8/layout/chevron2"/>
    <dgm:cxn modelId="{B5691393-5C04-4F9F-8793-87E395110E0A}" srcId="{7E5FE1BC-DA72-4EC3-B7B1-B9B5A92D0356}" destId="{C7DA233D-F9A0-47B5-926E-B09496F1D8AD}" srcOrd="0" destOrd="0" parTransId="{260FF6FA-446D-4A52-AB71-20D68A15449C}" sibTransId="{934F7209-672B-43CF-A262-206B7A6991A9}"/>
    <dgm:cxn modelId="{E1CFB4CA-6DF5-4D4B-AB01-0F2F7CBDBB2C}" type="presParOf" srcId="{0132FF0D-71B9-467F-ACE8-A7771D686905}" destId="{C8455E6A-333E-4EF9-B52D-1AC0016FB387}" srcOrd="0" destOrd="0" presId="urn:microsoft.com/office/officeart/2005/8/layout/chevron2"/>
    <dgm:cxn modelId="{FAE9C57C-327A-452B-BEEE-E000060A2992}" type="presParOf" srcId="{C8455E6A-333E-4EF9-B52D-1AC0016FB387}" destId="{D6DB7264-C91A-40C9-91E6-9E30124DD317}" srcOrd="0" destOrd="0" presId="urn:microsoft.com/office/officeart/2005/8/layout/chevron2"/>
    <dgm:cxn modelId="{F737C318-8D7E-440E-8CE0-9D29BEB7466A}" type="presParOf" srcId="{C8455E6A-333E-4EF9-B52D-1AC0016FB387}" destId="{68CB0741-4920-44BD-BB25-4AD434B1C553}" srcOrd="1" destOrd="0" presId="urn:microsoft.com/office/officeart/2005/8/layout/chevron2"/>
    <dgm:cxn modelId="{EDCBB541-9546-41CD-9185-825030D6E2E9}" type="presParOf" srcId="{0132FF0D-71B9-467F-ACE8-A7771D686905}" destId="{08E8B3AB-DAF1-4411-85A9-E1FF1701AA38}" srcOrd="1" destOrd="0" presId="urn:microsoft.com/office/officeart/2005/8/layout/chevron2"/>
    <dgm:cxn modelId="{9194E717-15AC-468D-9380-C54A5F619293}" type="presParOf" srcId="{0132FF0D-71B9-467F-ACE8-A7771D686905}" destId="{C2DCF26C-2254-4924-908F-5F90834E7418}" srcOrd="2" destOrd="0" presId="urn:microsoft.com/office/officeart/2005/8/layout/chevron2"/>
    <dgm:cxn modelId="{BF16F599-56C9-412B-8D22-C547593EAF54}" type="presParOf" srcId="{C2DCF26C-2254-4924-908F-5F90834E7418}" destId="{8DBCCA1B-3A5E-4037-8E86-9B3F9E18F55A}" srcOrd="0" destOrd="0" presId="urn:microsoft.com/office/officeart/2005/8/layout/chevron2"/>
    <dgm:cxn modelId="{C5086E15-0FCE-43DF-9092-59E4B1345361}" type="presParOf" srcId="{C2DCF26C-2254-4924-908F-5F90834E7418}" destId="{0B5850B8-0C46-4980-962D-E224DD3963BE}" srcOrd="1" destOrd="0" presId="urn:microsoft.com/office/officeart/2005/8/layout/chevron2"/>
    <dgm:cxn modelId="{7E860061-A4A8-46A8-86B4-996AC5DB8C01}" type="presParOf" srcId="{0132FF0D-71B9-467F-ACE8-A7771D686905}" destId="{E815801E-AA7A-4115-A781-42577D866213}" srcOrd="3" destOrd="0" presId="urn:microsoft.com/office/officeart/2005/8/layout/chevron2"/>
    <dgm:cxn modelId="{DF86F9BD-A77C-40BC-9EE5-4822F742E0D5}" type="presParOf" srcId="{0132FF0D-71B9-467F-ACE8-A7771D686905}" destId="{FE788780-D23B-446D-8118-8ECBDFC64321}" srcOrd="4" destOrd="0" presId="urn:microsoft.com/office/officeart/2005/8/layout/chevron2"/>
    <dgm:cxn modelId="{93CE0A61-ED04-4E42-8058-8DBE5999C043}" type="presParOf" srcId="{FE788780-D23B-446D-8118-8ECBDFC64321}" destId="{05D2DA54-4CDB-4A71-A947-97B47625DD69}" srcOrd="0" destOrd="0" presId="urn:microsoft.com/office/officeart/2005/8/layout/chevron2"/>
    <dgm:cxn modelId="{8EEE9101-5662-483F-AF17-E510932B5808}" type="presParOf" srcId="{FE788780-D23B-446D-8118-8ECBDFC64321}" destId="{90E6C2FD-5BE9-46CF-8E0E-A518610A3A93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Name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Buildings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Distribution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Model database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Ratings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68165095-FA35-4315-9175-1B8BD8FD7F10}">
      <dgm:prSet phldrT="[Text]"/>
      <dgm:spPr/>
      <dgm:t>
        <a:bodyPr/>
        <a:lstStyle/>
        <a:p>
          <a:r>
            <a:rPr lang="en-US" dirty="0" smtClean="0"/>
            <a:t>Reviews</a:t>
          </a:r>
          <a:endParaRPr lang="en-US" dirty="0"/>
        </a:p>
      </dgm:t>
    </dgm:pt>
    <dgm:pt modelId="{97284DEA-0417-43D7-8C81-AB95867A09C3}" type="parTrans" cxnId="{898E9CBC-D26E-481D-86A6-04D04EC7BC22}">
      <dgm:prSet/>
      <dgm:spPr/>
      <dgm:t>
        <a:bodyPr/>
        <a:lstStyle/>
        <a:p>
          <a:endParaRPr lang="de-DE"/>
        </a:p>
      </dgm:t>
    </dgm:pt>
    <dgm:pt modelId="{CB4F4875-9B0F-477E-BA29-EB21F9A6900B}" type="sibTrans" cxnId="{898E9CBC-D26E-481D-86A6-04D04EC7BC22}">
      <dgm:prSet/>
      <dgm:spPr/>
      <dgm:t>
        <a:bodyPr/>
        <a:lstStyle/>
        <a:p>
          <a:endParaRPr lang="de-DE"/>
        </a:p>
      </dgm:t>
    </dgm:pt>
    <dgm:pt modelId="{D45C9882-ECD6-48BC-BE02-9F9BB99AECD6}">
      <dgm:prSet phldrT="[Text]"/>
      <dgm:spPr/>
      <dgm:t>
        <a:bodyPr/>
        <a:lstStyle/>
        <a:p>
          <a:r>
            <a:rPr lang="en-US" dirty="0" smtClean="0"/>
            <a:t>Stars</a:t>
          </a:r>
          <a:endParaRPr lang="en-US" dirty="0"/>
        </a:p>
      </dgm:t>
    </dgm:pt>
    <dgm:pt modelId="{9743C794-8763-4C4B-AC8F-B2F20484D7EA}" type="parTrans" cxnId="{F0CEC4EC-41EF-4210-9C61-4CD6A1C9C3C6}">
      <dgm:prSet/>
      <dgm:spPr/>
      <dgm:t>
        <a:bodyPr/>
        <a:lstStyle/>
        <a:p>
          <a:endParaRPr lang="de-DE"/>
        </a:p>
      </dgm:t>
    </dgm:pt>
    <dgm:pt modelId="{B9FD0B49-EDBD-4FE2-AA96-5B295DE0F20A}" type="sibTrans" cxnId="{F0CEC4EC-41EF-4210-9C61-4CD6A1C9C3C6}">
      <dgm:prSet/>
      <dgm:spPr/>
      <dgm:t>
        <a:bodyPr/>
        <a:lstStyle/>
        <a:p>
          <a:endParaRPr lang="de-DE"/>
        </a:p>
      </dgm:t>
    </dgm:pt>
    <dgm:pt modelId="{EBB71887-6F5A-41F7-B02C-D6E41B04A272}">
      <dgm:prSet phldrT="[Text]"/>
      <dgm:spPr/>
      <dgm:t>
        <a:bodyPr/>
        <a:lstStyle/>
        <a:p>
          <a:r>
            <a:rPr lang="en-US" dirty="0" smtClean="0"/>
            <a:t>Blue Ribbons</a:t>
          </a:r>
          <a:endParaRPr lang="en-US" dirty="0"/>
        </a:p>
      </dgm:t>
    </dgm:pt>
    <dgm:pt modelId="{0306118E-80D2-4218-9D35-347A21026DDB}" type="parTrans" cxnId="{80463A0D-BD16-4629-B6DF-F39ED2FEEDEC}">
      <dgm:prSet/>
      <dgm:spPr/>
      <dgm:t>
        <a:bodyPr/>
        <a:lstStyle/>
        <a:p>
          <a:endParaRPr lang="de-DE"/>
        </a:p>
      </dgm:t>
    </dgm:pt>
    <dgm:pt modelId="{9C59BDFB-1B07-412D-ACFC-4E12C364A3D2}" type="sibTrans" cxnId="{80463A0D-BD16-4629-B6DF-F39ED2FEEDEC}">
      <dgm:prSet/>
      <dgm:spPr/>
      <dgm:t>
        <a:bodyPr/>
        <a:lstStyle/>
        <a:p>
          <a:endParaRPr lang="de-DE"/>
        </a:p>
      </dgm:t>
    </dgm:pt>
    <dgm:pt modelId="{DE11373E-B1C6-4649-A762-F7F0461B5737}">
      <dgm:prSet phldrT="[Text]"/>
      <dgm:spPr/>
      <dgm:t>
        <a:bodyPr/>
        <a:lstStyle/>
        <a:p>
          <a:r>
            <a:rPr lang="en-US" dirty="0" smtClean="0"/>
            <a:t>Logos</a:t>
          </a:r>
          <a:endParaRPr lang="en-US" dirty="0"/>
        </a:p>
      </dgm:t>
    </dgm:pt>
    <dgm:pt modelId="{C85796E3-172C-4FD6-BD56-050EEB228974}" type="parTrans" cxnId="{D7DCC18C-F7B5-43E4-930C-5697D63E4F70}">
      <dgm:prSet/>
      <dgm:spPr/>
      <dgm:t>
        <a:bodyPr/>
        <a:lstStyle/>
        <a:p>
          <a:endParaRPr lang="de-DE"/>
        </a:p>
      </dgm:t>
    </dgm:pt>
    <dgm:pt modelId="{58F19372-2630-4AB6-8418-0FAFC1EB7ECF}" type="sibTrans" cxnId="{D7DCC18C-F7B5-43E4-930C-5697D63E4F70}">
      <dgm:prSet/>
      <dgm:spPr/>
      <dgm:t>
        <a:bodyPr/>
        <a:lstStyle/>
        <a:p>
          <a:endParaRPr lang="de-DE"/>
        </a:p>
      </dgm:t>
    </dgm:pt>
    <dgm:pt modelId="{C115E0D5-6AA4-4BE2-AF32-D1AF012B6F6E}">
      <dgm:prSet phldrT="[Text]"/>
      <dgm:spPr/>
      <dgm:t>
        <a:bodyPr/>
        <a:lstStyle/>
        <a:p>
          <a:r>
            <a:rPr lang="en-US" dirty="0" smtClean="0"/>
            <a:t>Other Models</a:t>
          </a:r>
          <a:endParaRPr lang="en-US" dirty="0"/>
        </a:p>
      </dgm:t>
    </dgm:pt>
    <dgm:pt modelId="{414AC248-EA02-44EC-A1D3-557FF036F872}" type="parTrans" cxnId="{7CF4FFAA-600C-47DF-8214-D1CB6322738D}">
      <dgm:prSet/>
      <dgm:spPr/>
      <dgm:t>
        <a:bodyPr/>
        <a:lstStyle/>
        <a:p>
          <a:endParaRPr lang="de-DE"/>
        </a:p>
      </dgm:t>
    </dgm:pt>
    <dgm:pt modelId="{FB0AA011-9478-46F6-85BD-BB83D1811C70}" type="sibTrans" cxnId="{7CF4FFAA-600C-47DF-8214-D1CB6322738D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FF62196D-94D2-44D9-A824-C5485BAED23F}" type="presOf" srcId="{D45C9882-ECD6-48BC-BE02-9F9BB99AECD6}" destId="{32D45EEE-B8B2-481B-9882-812F718328A4}" srcOrd="0" destOrd="2" presId="urn:microsoft.com/office/officeart/2005/8/layout/cycle4"/>
    <dgm:cxn modelId="{BDA62026-0DE1-4F35-9C5B-19F3F42E5099}" type="presOf" srcId="{D45C9882-ECD6-48BC-BE02-9F9BB99AECD6}" destId="{C43B28D5-44CD-4AFE-A1DD-C5FC71A833C1}" srcOrd="1" destOrd="2" presId="urn:microsoft.com/office/officeart/2005/8/layout/cycle4"/>
    <dgm:cxn modelId="{898E9CBC-D26E-481D-86A6-04D04EC7BC22}" srcId="{643C87AF-ADCF-4C33-A79A-6BBCE0DC365F}" destId="{68165095-FA35-4315-9175-1B8BD8FD7F10}" srcOrd="1" destOrd="0" parTransId="{97284DEA-0417-43D7-8C81-AB95867A09C3}" sibTransId="{CB4F4875-9B0F-477E-BA29-EB21F9A6900B}"/>
    <dgm:cxn modelId="{F767AB86-C8AF-4B1D-8524-1E4F823206B8}" type="presOf" srcId="{13C5EED1-1A0F-4D88-B421-1AA194A53585}" destId="{299C3B2E-D20B-4D5F-AE88-E8DF0D6D74D6}" srcOrd="0" destOrd="0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CF4FFAA-600C-47DF-8214-D1CB6322738D}" srcId="{7D87B5C8-6480-46AA-A39B-F9868464FB5D}" destId="{C115E0D5-6AA4-4BE2-AF32-D1AF012B6F6E}" srcOrd="1" destOrd="0" parTransId="{414AC248-EA02-44EC-A1D3-557FF036F872}" sibTransId="{FB0AA011-9478-46F6-85BD-BB83D1811C70}"/>
    <dgm:cxn modelId="{679EB2CF-BF8C-440E-B754-AFCCD58C0903}" type="presOf" srcId="{69200C6E-24C0-45F7-83E2-40F26E8F58D2}" destId="{AF6B0446-856E-4427-BF41-262BCA6476BD}" srcOrd="0" destOrd="0" presId="urn:microsoft.com/office/officeart/2005/8/layout/cycle4"/>
    <dgm:cxn modelId="{3D611582-82DD-451D-A64E-1396A840FF56}" type="presOf" srcId="{49F61B47-55AB-4836-B323-D99BC2759796}" destId="{502F3DC3-0617-47A4-83FA-8D698BC5C371}" srcOrd="0" destOrd="0" presId="urn:microsoft.com/office/officeart/2005/8/layout/cycle4"/>
    <dgm:cxn modelId="{EA6B5EEF-9968-4A65-995E-0B2217EBA139}" type="presOf" srcId="{643C87AF-ADCF-4C33-A79A-6BBCE0DC365F}" destId="{26B9349A-6CFB-4F2E-946C-ADF77100C361}" srcOrd="0" destOrd="0" presId="urn:microsoft.com/office/officeart/2005/8/layout/cycle4"/>
    <dgm:cxn modelId="{00D363F3-90DE-42F8-8E0A-FEA3443C4099}" type="presOf" srcId="{40C86B35-32AE-4C3C-8582-30B4E560C2C3}" destId="{56B2911D-5465-495D-B88F-810BD25FCE1A}" srcOrd="0" destOrd="0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5B80BB05-FECC-4554-9A69-46CDA4EC412C}" type="presOf" srcId="{C153C4BD-BCDA-49B1-81F3-B008D1C768E8}" destId="{C43B28D5-44CD-4AFE-A1DD-C5FC71A833C1}" srcOrd="1" destOrd="0" presId="urn:microsoft.com/office/officeart/2005/8/layout/cycle4"/>
    <dgm:cxn modelId="{A23F1410-9EB2-4046-8DCA-0AE372C6CD46}" type="presOf" srcId="{DE11373E-B1C6-4649-A762-F7F0461B5737}" destId="{299C3B2E-D20B-4D5F-AE88-E8DF0D6D74D6}" srcOrd="0" destOrd="1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A176A1BE-63C3-4D78-B12C-7EA2DA4457E4}" type="presOf" srcId="{EBB71887-6F5A-41F7-B02C-D6E41B04A272}" destId="{32D45EEE-B8B2-481B-9882-812F718328A4}" srcOrd="0" destOrd="3" presId="urn:microsoft.com/office/officeart/2005/8/layout/cycle4"/>
    <dgm:cxn modelId="{D8BDBB92-4DF3-4AC1-A2E9-BAB9E9832364}" type="presOf" srcId="{642359A9-85A4-4BAB-9D0C-E8D33C628ECF}" destId="{F2E1CBFC-1D11-4A0A-889B-63A4EBA7087F}" srcOrd="1" destOrd="0" presId="urn:microsoft.com/office/officeart/2005/8/layout/cycle4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5282FEFD-59E1-45F4-9E6E-A5F0281A8E88}" type="presOf" srcId="{69200C6E-24C0-45F7-83E2-40F26E8F58D2}" destId="{EDE5920D-C80D-4AF1-9899-EABEFD2E3468}" srcOrd="1" destOrd="0" presId="urn:microsoft.com/office/officeart/2005/8/layout/cycle4"/>
    <dgm:cxn modelId="{80463A0D-BD16-4629-B6DF-F39ED2FEEDEC}" srcId="{643C87AF-ADCF-4C33-A79A-6BBCE0DC365F}" destId="{EBB71887-6F5A-41F7-B02C-D6E41B04A272}" srcOrd="3" destOrd="0" parTransId="{0306118E-80D2-4218-9D35-347A21026DDB}" sibTransId="{9C59BDFB-1B07-412D-ACFC-4E12C364A3D2}"/>
    <dgm:cxn modelId="{A4CEA3C0-450A-48C5-8573-BAD88E20C95E}" type="presOf" srcId="{C153C4BD-BCDA-49B1-81F3-B008D1C768E8}" destId="{32D45EEE-B8B2-481B-9882-812F718328A4}" srcOrd="0" destOrd="0" presId="urn:microsoft.com/office/officeart/2005/8/layout/cycle4"/>
    <dgm:cxn modelId="{F0CEC4EC-41EF-4210-9C61-4CD6A1C9C3C6}" srcId="{643C87AF-ADCF-4C33-A79A-6BBCE0DC365F}" destId="{D45C9882-ECD6-48BC-BE02-9F9BB99AECD6}" srcOrd="2" destOrd="0" parTransId="{9743C794-8763-4C4B-AC8F-B2F20484D7EA}" sibTransId="{B9FD0B49-EDBD-4FE2-AA96-5B295DE0F20A}"/>
    <dgm:cxn modelId="{E2C4E062-FCC1-41CF-A09F-5357F4E0DCEB}" type="presOf" srcId="{13C5EED1-1A0F-4D88-B421-1AA194A53585}" destId="{E06CFCA9-D19E-46BE-B836-C241942B4CCA}" srcOrd="1" destOrd="0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8D766CCB-661F-4AB2-B8D4-3404D8F25810}" type="presOf" srcId="{68165095-FA35-4315-9175-1B8BD8FD7F10}" destId="{C43B28D5-44CD-4AFE-A1DD-C5FC71A833C1}" srcOrd="1" destOrd="1" presId="urn:microsoft.com/office/officeart/2005/8/layout/cycle4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82FEF1AC-C36A-4FA2-AF54-44D29F2C6403}" type="presOf" srcId="{EBB71887-6F5A-41F7-B02C-D6E41B04A272}" destId="{C43B28D5-44CD-4AFE-A1DD-C5FC71A833C1}" srcOrd="1" destOrd="3" presId="urn:microsoft.com/office/officeart/2005/8/layout/cycle4"/>
    <dgm:cxn modelId="{A1E16DE5-EB41-4E48-9085-B37A323BFB4C}" type="presOf" srcId="{7D87B5C8-6480-46AA-A39B-F9868464FB5D}" destId="{9E676B0E-A70B-4FA1-93DD-1FF4ECE3A797}" srcOrd="0" destOrd="0" presId="urn:microsoft.com/office/officeart/2005/8/layout/cycle4"/>
    <dgm:cxn modelId="{273F30BF-7447-4894-B877-93C3D21E90AB}" type="presOf" srcId="{C115E0D5-6AA4-4BE2-AF32-D1AF012B6F6E}" destId="{F2E1CBFC-1D11-4A0A-889B-63A4EBA7087F}" srcOrd="1" destOrd="1" presId="urn:microsoft.com/office/officeart/2005/8/layout/cycle4"/>
    <dgm:cxn modelId="{187D04A2-D631-4126-8EBF-4A31179E5C55}" type="presOf" srcId="{F0CB5F72-CA64-40FB-B3F2-0BFE8E700F74}" destId="{7D7A8FCF-AC8E-47C6-A39D-8702B37E242E}" srcOrd="0" destOrd="0" presId="urn:microsoft.com/office/officeart/2005/8/layout/cycle4"/>
    <dgm:cxn modelId="{7E90BE17-A59C-49A4-83E5-08576CA6E360}" type="presOf" srcId="{642359A9-85A4-4BAB-9D0C-E8D33C628ECF}" destId="{4C3AE947-4C01-4CEF-B15F-83CDBD06E4DC}" srcOrd="0" destOrd="0" presId="urn:microsoft.com/office/officeart/2005/8/layout/cycle4"/>
    <dgm:cxn modelId="{D7DCC18C-F7B5-43E4-930C-5697D63E4F70}" srcId="{40C86B35-32AE-4C3C-8582-30B4E560C2C3}" destId="{DE11373E-B1C6-4649-A762-F7F0461B5737}" srcOrd="1" destOrd="0" parTransId="{C85796E3-172C-4FD6-BD56-050EEB228974}" sibTransId="{58F19372-2630-4AB6-8418-0FAFC1EB7ECF}"/>
    <dgm:cxn modelId="{83619D14-4CDA-4755-90D5-B2B2396CC487}" type="presOf" srcId="{C115E0D5-6AA4-4BE2-AF32-D1AF012B6F6E}" destId="{4C3AE947-4C01-4CEF-B15F-83CDBD06E4DC}" srcOrd="0" destOrd="1" presId="urn:microsoft.com/office/officeart/2005/8/layout/cycle4"/>
    <dgm:cxn modelId="{BC3AE170-9F21-4AA3-A2D3-ACE368E560CB}" type="presOf" srcId="{68165095-FA35-4315-9175-1B8BD8FD7F10}" destId="{32D45EEE-B8B2-481B-9882-812F718328A4}" srcOrd="0" destOrd="1" presId="urn:microsoft.com/office/officeart/2005/8/layout/cycle4"/>
    <dgm:cxn modelId="{D690A7F2-E20D-4147-9E70-5973015718BB}" type="presOf" srcId="{DE11373E-B1C6-4649-A762-F7F0461B5737}" destId="{E06CFCA9-D19E-46BE-B836-C241942B4CCA}" srcOrd="1" destOrd="1" presId="urn:microsoft.com/office/officeart/2005/8/layout/cycle4"/>
    <dgm:cxn modelId="{4B1641E6-2D02-42D5-9D6C-9D0C16695777}" type="presParOf" srcId="{7D7A8FCF-AC8E-47C6-A39D-8702B37E242E}" destId="{F912FC95-DCB4-436C-9ED7-6B3694665834}" srcOrd="0" destOrd="0" presId="urn:microsoft.com/office/officeart/2005/8/layout/cycle4"/>
    <dgm:cxn modelId="{2AEACF03-5421-4F3D-9EFE-77598D93BA1D}" type="presParOf" srcId="{F912FC95-DCB4-436C-9ED7-6B3694665834}" destId="{C488E45E-2C78-4547-8555-AB403D7F3CA6}" srcOrd="0" destOrd="0" presId="urn:microsoft.com/office/officeart/2005/8/layout/cycle4"/>
    <dgm:cxn modelId="{6CFF141E-C4EA-4F50-8CF4-6C295D8CC0E6}" type="presParOf" srcId="{C488E45E-2C78-4547-8555-AB403D7F3CA6}" destId="{299C3B2E-D20B-4D5F-AE88-E8DF0D6D74D6}" srcOrd="0" destOrd="0" presId="urn:microsoft.com/office/officeart/2005/8/layout/cycle4"/>
    <dgm:cxn modelId="{F2987FEF-F8F1-443F-9892-9DE255467BF1}" type="presParOf" srcId="{C488E45E-2C78-4547-8555-AB403D7F3CA6}" destId="{E06CFCA9-D19E-46BE-B836-C241942B4CCA}" srcOrd="1" destOrd="0" presId="urn:microsoft.com/office/officeart/2005/8/layout/cycle4"/>
    <dgm:cxn modelId="{7954F726-FE85-475C-B36A-86FC4C2AB7B8}" type="presParOf" srcId="{F912FC95-DCB4-436C-9ED7-6B3694665834}" destId="{F80CECDB-78C8-439C-A346-3E44ED7E1B17}" srcOrd="1" destOrd="0" presId="urn:microsoft.com/office/officeart/2005/8/layout/cycle4"/>
    <dgm:cxn modelId="{02A8D051-E999-49CD-A590-CF822B0146D3}" type="presParOf" srcId="{F80CECDB-78C8-439C-A346-3E44ED7E1B17}" destId="{4C3AE947-4C01-4CEF-B15F-83CDBD06E4DC}" srcOrd="0" destOrd="0" presId="urn:microsoft.com/office/officeart/2005/8/layout/cycle4"/>
    <dgm:cxn modelId="{0CA29061-5C84-4B33-B461-1C8D9F4AA02A}" type="presParOf" srcId="{F80CECDB-78C8-439C-A346-3E44ED7E1B17}" destId="{F2E1CBFC-1D11-4A0A-889B-63A4EBA7087F}" srcOrd="1" destOrd="0" presId="urn:microsoft.com/office/officeart/2005/8/layout/cycle4"/>
    <dgm:cxn modelId="{5507F8F1-A67F-4917-AB19-7D7EDB73F1F7}" type="presParOf" srcId="{F912FC95-DCB4-436C-9ED7-6B3694665834}" destId="{BD4D1CA6-663E-4C83-A52B-360ACB614603}" srcOrd="2" destOrd="0" presId="urn:microsoft.com/office/officeart/2005/8/layout/cycle4"/>
    <dgm:cxn modelId="{5A41CB66-C471-472B-9A3B-11D90EFCE449}" type="presParOf" srcId="{BD4D1CA6-663E-4C83-A52B-360ACB614603}" destId="{AF6B0446-856E-4427-BF41-262BCA6476BD}" srcOrd="0" destOrd="0" presId="urn:microsoft.com/office/officeart/2005/8/layout/cycle4"/>
    <dgm:cxn modelId="{BBEFFC31-EB49-470A-87C2-05E3F3AF0ADF}" type="presParOf" srcId="{BD4D1CA6-663E-4C83-A52B-360ACB614603}" destId="{EDE5920D-C80D-4AF1-9899-EABEFD2E3468}" srcOrd="1" destOrd="0" presId="urn:microsoft.com/office/officeart/2005/8/layout/cycle4"/>
    <dgm:cxn modelId="{30C0DED9-C763-4D2B-85BA-7373FBE99D19}" type="presParOf" srcId="{F912FC95-DCB4-436C-9ED7-6B3694665834}" destId="{0BBF2537-4B24-470A-9255-C6AD92361EC6}" srcOrd="3" destOrd="0" presId="urn:microsoft.com/office/officeart/2005/8/layout/cycle4"/>
    <dgm:cxn modelId="{0E67607A-83E3-4555-A65D-6EEAF2E082F2}" type="presParOf" srcId="{0BBF2537-4B24-470A-9255-C6AD92361EC6}" destId="{32D45EEE-B8B2-481B-9882-812F718328A4}" srcOrd="0" destOrd="0" presId="urn:microsoft.com/office/officeart/2005/8/layout/cycle4"/>
    <dgm:cxn modelId="{E2B84BDA-1A36-4FCB-B3B3-CE74BF09F1EB}" type="presParOf" srcId="{0BBF2537-4B24-470A-9255-C6AD92361EC6}" destId="{C43B28D5-44CD-4AFE-A1DD-C5FC71A833C1}" srcOrd="1" destOrd="0" presId="urn:microsoft.com/office/officeart/2005/8/layout/cycle4"/>
    <dgm:cxn modelId="{0A4AF1F0-66B1-46A7-82EC-BE90F6F758A1}" type="presParOf" srcId="{F912FC95-DCB4-436C-9ED7-6B3694665834}" destId="{57E0BA3F-28D4-454D-B121-9C3C9959B7EF}" srcOrd="4" destOrd="0" presId="urn:microsoft.com/office/officeart/2005/8/layout/cycle4"/>
    <dgm:cxn modelId="{7F1CB3E5-EBF9-4002-AB72-75C69322BDB7}" type="presParOf" srcId="{7D7A8FCF-AC8E-47C6-A39D-8702B37E242E}" destId="{0AB6CB21-08A7-4263-BDC6-DF2BC80630B2}" srcOrd="1" destOrd="0" presId="urn:microsoft.com/office/officeart/2005/8/layout/cycle4"/>
    <dgm:cxn modelId="{647A12C4-3928-4479-8746-BFFAF4DE7FCE}" type="presParOf" srcId="{0AB6CB21-08A7-4263-BDC6-DF2BC80630B2}" destId="{56B2911D-5465-495D-B88F-810BD25FCE1A}" srcOrd="0" destOrd="0" presId="urn:microsoft.com/office/officeart/2005/8/layout/cycle4"/>
    <dgm:cxn modelId="{DD0735F7-3E32-4F15-B62C-902A175C5633}" type="presParOf" srcId="{0AB6CB21-08A7-4263-BDC6-DF2BC80630B2}" destId="{9E676B0E-A70B-4FA1-93DD-1FF4ECE3A797}" srcOrd="1" destOrd="0" presId="urn:microsoft.com/office/officeart/2005/8/layout/cycle4"/>
    <dgm:cxn modelId="{E9A64AFF-A663-41BA-8F59-FD2129B93A87}" type="presParOf" srcId="{0AB6CB21-08A7-4263-BDC6-DF2BC80630B2}" destId="{502F3DC3-0617-47A4-83FA-8D698BC5C371}" srcOrd="2" destOrd="0" presId="urn:microsoft.com/office/officeart/2005/8/layout/cycle4"/>
    <dgm:cxn modelId="{68E26D3E-F766-4EFE-A602-57F80195FC20}" type="presParOf" srcId="{0AB6CB21-08A7-4263-BDC6-DF2BC80630B2}" destId="{26B9349A-6CFB-4F2E-946C-ADF77100C361}" srcOrd="3" destOrd="0" presId="urn:microsoft.com/office/officeart/2005/8/layout/cycle4"/>
    <dgm:cxn modelId="{03B49C75-C046-46EC-9F7A-BB10126423E4}" type="presParOf" srcId="{0AB6CB21-08A7-4263-BDC6-DF2BC80630B2}" destId="{57FF067B-4871-4826-9761-7D8909751A7B}" srcOrd="4" destOrd="0" presId="urn:microsoft.com/office/officeart/2005/8/layout/cycle4"/>
    <dgm:cxn modelId="{871B933F-82B8-4B75-9879-6AA0F76E209D}" type="presParOf" srcId="{7D7A8FCF-AC8E-47C6-A39D-8702B37E242E}" destId="{164DB61E-55A5-4FC3-8AA5-2394922CA4E9}" srcOrd="2" destOrd="0" presId="urn:microsoft.com/office/officeart/2005/8/layout/cycle4"/>
    <dgm:cxn modelId="{4AD70DAE-A303-4062-AEA8-81288B4A1CEB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Name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Buildings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Distribution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Model database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Ratings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68165095-FA35-4315-9175-1B8BD8FD7F10}">
      <dgm:prSet phldrT="[Text]"/>
      <dgm:spPr/>
      <dgm:t>
        <a:bodyPr/>
        <a:lstStyle/>
        <a:p>
          <a:r>
            <a:rPr lang="en-US" dirty="0" smtClean="0"/>
            <a:t>Reviews</a:t>
          </a:r>
          <a:endParaRPr lang="en-US" dirty="0"/>
        </a:p>
      </dgm:t>
    </dgm:pt>
    <dgm:pt modelId="{97284DEA-0417-43D7-8C81-AB95867A09C3}" type="parTrans" cxnId="{898E9CBC-D26E-481D-86A6-04D04EC7BC22}">
      <dgm:prSet/>
      <dgm:spPr/>
      <dgm:t>
        <a:bodyPr/>
        <a:lstStyle/>
        <a:p>
          <a:endParaRPr lang="de-DE"/>
        </a:p>
      </dgm:t>
    </dgm:pt>
    <dgm:pt modelId="{CB4F4875-9B0F-477E-BA29-EB21F9A6900B}" type="sibTrans" cxnId="{898E9CBC-D26E-481D-86A6-04D04EC7BC22}">
      <dgm:prSet/>
      <dgm:spPr/>
      <dgm:t>
        <a:bodyPr/>
        <a:lstStyle/>
        <a:p>
          <a:endParaRPr lang="de-DE"/>
        </a:p>
      </dgm:t>
    </dgm:pt>
    <dgm:pt modelId="{D45C9882-ECD6-48BC-BE02-9F9BB99AECD6}">
      <dgm:prSet phldrT="[Text]"/>
      <dgm:spPr/>
      <dgm:t>
        <a:bodyPr/>
        <a:lstStyle/>
        <a:p>
          <a:r>
            <a:rPr lang="en-US" dirty="0" smtClean="0"/>
            <a:t>Stars</a:t>
          </a:r>
          <a:endParaRPr lang="en-US" dirty="0"/>
        </a:p>
      </dgm:t>
    </dgm:pt>
    <dgm:pt modelId="{9743C794-8763-4C4B-AC8F-B2F20484D7EA}" type="parTrans" cxnId="{F0CEC4EC-41EF-4210-9C61-4CD6A1C9C3C6}">
      <dgm:prSet/>
      <dgm:spPr/>
      <dgm:t>
        <a:bodyPr/>
        <a:lstStyle/>
        <a:p>
          <a:endParaRPr lang="de-DE"/>
        </a:p>
      </dgm:t>
    </dgm:pt>
    <dgm:pt modelId="{B9FD0B49-EDBD-4FE2-AA96-5B295DE0F20A}" type="sibTrans" cxnId="{F0CEC4EC-41EF-4210-9C61-4CD6A1C9C3C6}">
      <dgm:prSet/>
      <dgm:spPr/>
      <dgm:t>
        <a:bodyPr/>
        <a:lstStyle/>
        <a:p>
          <a:endParaRPr lang="de-DE"/>
        </a:p>
      </dgm:t>
    </dgm:pt>
    <dgm:pt modelId="{EBB71887-6F5A-41F7-B02C-D6E41B04A272}">
      <dgm:prSet phldrT="[Text]"/>
      <dgm:spPr/>
      <dgm:t>
        <a:bodyPr/>
        <a:lstStyle/>
        <a:p>
          <a:r>
            <a:rPr lang="en-US" dirty="0" smtClean="0"/>
            <a:t>Blue Ribbons</a:t>
          </a:r>
          <a:endParaRPr lang="en-US" dirty="0"/>
        </a:p>
      </dgm:t>
    </dgm:pt>
    <dgm:pt modelId="{0306118E-80D2-4218-9D35-347A21026DDB}" type="parTrans" cxnId="{80463A0D-BD16-4629-B6DF-F39ED2FEEDEC}">
      <dgm:prSet/>
      <dgm:spPr/>
      <dgm:t>
        <a:bodyPr/>
        <a:lstStyle/>
        <a:p>
          <a:endParaRPr lang="de-DE"/>
        </a:p>
      </dgm:t>
    </dgm:pt>
    <dgm:pt modelId="{9C59BDFB-1B07-412D-ACFC-4E12C364A3D2}" type="sibTrans" cxnId="{80463A0D-BD16-4629-B6DF-F39ED2FEEDEC}">
      <dgm:prSet/>
      <dgm:spPr/>
      <dgm:t>
        <a:bodyPr/>
        <a:lstStyle/>
        <a:p>
          <a:endParaRPr lang="de-DE"/>
        </a:p>
      </dgm:t>
    </dgm:pt>
    <dgm:pt modelId="{DE11373E-B1C6-4649-A762-F7F0461B5737}">
      <dgm:prSet phldrT="[Text]"/>
      <dgm:spPr/>
      <dgm:t>
        <a:bodyPr/>
        <a:lstStyle/>
        <a:p>
          <a:r>
            <a:rPr lang="en-US" dirty="0" smtClean="0"/>
            <a:t>Logos</a:t>
          </a:r>
          <a:endParaRPr lang="en-US" dirty="0"/>
        </a:p>
      </dgm:t>
    </dgm:pt>
    <dgm:pt modelId="{C85796E3-172C-4FD6-BD56-050EEB228974}" type="parTrans" cxnId="{D7DCC18C-F7B5-43E4-930C-5697D63E4F70}">
      <dgm:prSet/>
      <dgm:spPr/>
      <dgm:t>
        <a:bodyPr/>
        <a:lstStyle/>
        <a:p>
          <a:endParaRPr lang="de-DE"/>
        </a:p>
      </dgm:t>
    </dgm:pt>
    <dgm:pt modelId="{58F19372-2630-4AB6-8418-0FAFC1EB7ECF}" type="sibTrans" cxnId="{D7DCC18C-F7B5-43E4-930C-5697D63E4F70}">
      <dgm:prSet/>
      <dgm:spPr/>
      <dgm:t>
        <a:bodyPr/>
        <a:lstStyle/>
        <a:p>
          <a:endParaRPr lang="de-DE"/>
        </a:p>
      </dgm:t>
    </dgm:pt>
    <dgm:pt modelId="{C115E0D5-6AA4-4BE2-AF32-D1AF012B6F6E}">
      <dgm:prSet phldrT="[Text]"/>
      <dgm:spPr/>
      <dgm:t>
        <a:bodyPr/>
        <a:lstStyle/>
        <a:p>
          <a:r>
            <a:rPr lang="en-US" dirty="0" smtClean="0"/>
            <a:t>Other Models</a:t>
          </a:r>
          <a:endParaRPr lang="en-US" dirty="0"/>
        </a:p>
      </dgm:t>
    </dgm:pt>
    <dgm:pt modelId="{414AC248-EA02-44EC-A1D3-557FF036F872}" type="parTrans" cxnId="{7CF4FFAA-600C-47DF-8214-D1CB6322738D}">
      <dgm:prSet/>
      <dgm:spPr/>
      <dgm:t>
        <a:bodyPr/>
        <a:lstStyle/>
        <a:p>
          <a:endParaRPr lang="de-DE"/>
        </a:p>
      </dgm:t>
    </dgm:pt>
    <dgm:pt modelId="{FB0AA011-9478-46F6-85BD-BB83D1811C70}" type="sibTrans" cxnId="{7CF4FFAA-600C-47DF-8214-D1CB6322738D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/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/>
    </dgm:pt>
  </dgm:ptLst>
  <dgm:cxnLst>
    <dgm:cxn modelId="{898E9CBC-D26E-481D-86A6-04D04EC7BC22}" srcId="{643C87AF-ADCF-4C33-A79A-6BBCE0DC365F}" destId="{68165095-FA35-4315-9175-1B8BD8FD7F10}" srcOrd="1" destOrd="0" parTransId="{97284DEA-0417-43D7-8C81-AB95867A09C3}" sibTransId="{CB4F4875-9B0F-477E-BA29-EB21F9A6900B}"/>
    <dgm:cxn modelId="{297D977B-C26F-4E36-BD0F-6CA75FE07C5D}" type="presOf" srcId="{C115E0D5-6AA4-4BE2-AF32-D1AF012B6F6E}" destId="{4C3AE947-4C01-4CEF-B15F-83CDBD06E4DC}" srcOrd="0" destOrd="1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CF4FFAA-600C-47DF-8214-D1CB6322738D}" srcId="{7D87B5C8-6480-46AA-A39B-F9868464FB5D}" destId="{C115E0D5-6AA4-4BE2-AF32-D1AF012B6F6E}" srcOrd="1" destOrd="0" parTransId="{414AC248-EA02-44EC-A1D3-557FF036F872}" sibTransId="{FB0AA011-9478-46F6-85BD-BB83D1811C70}"/>
    <dgm:cxn modelId="{3F588EB3-3138-4F3E-82EB-E982A03309D7}" type="presOf" srcId="{13C5EED1-1A0F-4D88-B421-1AA194A53585}" destId="{299C3B2E-D20B-4D5F-AE88-E8DF0D6D74D6}" srcOrd="0" destOrd="0" presId="urn:microsoft.com/office/officeart/2005/8/layout/cycle4"/>
    <dgm:cxn modelId="{6242130B-0E2E-451E-9779-077558DBF2F1}" type="presOf" srcId="{DE11373E-B1C6-4649-A762-F7F0461B5737}" destId="{299C3B2E-D20B-4D5F-AE88-E8DF0D6D74D6}" srcOrd="0" destOrd="1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6A7745BC-9271-48F8-A8CF-CFB0EAD9A12A}" type="presOf" srcId="{C115E0D5-6AA4-4BE2-AF32-D1AF012B6F6E}" destId="{F2E1CBFC-1D11-4A0A-889B-63A4EBA7087F}" srcOrd="1" destOrd="1" presId="urn:microsoft.com/office/officeart/2005/8/layout/cycle4"/>
    <dgm:cxn modelId="{5E54C070-B3B7-4254-BFDA-86DE26E86B7A}" type="presOf" srcId="{643C87AF-ADCF-4C33-A79A-6BBCE0DC365F}" destId="{26B9349A-6CFB-4F2E-946C-ADF77100C361}" srcOrd="0" destOrd="0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3B309EC6-A443-412D-9604-76D00588A202}" type="presOf" srcId="{7D87B5C8-6480-46AA-A39B-F9868464FB5D}" destId="{9E676B0E-A70B-4FA1-93DD-1FF4ECE3A797}" srcOrd="0" destOrd="0" presId="urn:microsoft.com/office/officeart/2005/8/layout/cycle4"/>
    <dgm:cxn modelId="{80463A0D-BD16-4629-B6DF-F39ED2FEEDEC}" srcId="{643C87AF-ADCF-4C33-A79A-6BBCE0DC365F}" destId="{EBB71887-6F5A-41F7-B02C-D6E41B04A272}" srcOrd="3" destOrd="0" parTransId="{0306118E-80D2-4218-9D35-347A21026DDB}" sibTransId="{9C59BDFB-1B07-412D-ACFC-4E12C364A3D2}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F0CEC4EC-41EF-4210-9C61-4CD6A1C9C3C6}" srcId="{643C87AF-ADCF-4C33-A79A-6BBCE0DC365F}" destId="{D45C9882-ECD6-48BC-BE02-9F9BB99AECD6}" srcOrd="2" destOrd="0" parTransId="{9743C794-8763-4C4B-AC8F-B2F20484D7EA}" sibTransId="{B9FD0B49-EDBD-4FE2-AA96-5B295DE0F20A}"/>
    <dgm:cxn modelId="{364F2D5E-D118-412F-8147-02CD945869D8}" type="presOf" srcId="{68165095-FA35-4315-9175-1B8BD8FD7F10}" destId="{C43B28D5-44CD-4AFE-A1DD-C5FC71A833C1}" srcOrd="1" destOrd="1" presId="urn:microsoft.com/office/officeart/2005/8/layout/cycle4"/>
    <dgm:cxn modelId="{1569D44E-46E9-4B6C-BCEB-5C19515111A2}" type="presOf" srcId="{642359A9-85A4-4BAB-9D0C-E8D33C628ECF}" destId="{4C3AE947-4C01-4CEF-B15F-83CDBD06E4DC}" srcOrd="0" destOrd="0" presId="urn:microsoft.com/office/officeart/2005/8/layout/cycle4"/>
    <dgm:cxn modelId="{9B51A644-D124-407C-BD09-560E95C078C3}" type="presOf" srcId="{68165095-FA35-4315-9175-1B8BD8FD7F10}" destId="{32D45EEE-B8B2-481B-9882-812F718328A4}" srcOrd="0" destOrd="1" presId="urn:microsoft.com/office/officeart/2005/8/layout/cycle4"/>
    <dgm:cxn modelId="{99508C72-3BB2-4F2D-95EF-6D14D224E8B6}" type="presOf" srcId="{C153C4BD-BCDA-49B1-81F3-B008D1C768E8}" destId="{32D45EEE-B8B2-481B-9882-812F718328A4}" srcOrd="0" destOrd="0" presId="urn:microsoft.com/office/officeart/2005/8/layout/cycle4"/>
    <dgm:cxn modelId="{1E3A1F00-683F-4EA5-92B4-E2E673CDCCF9}" type="presOf" srcId="{13C5EED1-1A0F-4D88-B421-1AA194A53585}" destId="{E06CFCA9-D19E-46BE-B836-C241942B4CCA}" srcOrd="1" destOrd="0" presId="urn:microsoft.com/office/officeart/2005/8/layout/cycle4"/>
    <dgm:cxn modelId="{73537A0E-AE0B-4FFD-B053-4E38AE4D612F}" type="presOf" srcId="{642359A9-85A4-4BAB-9D0C-E8D33C628ECF}" destId="{F2E1CBFC-1D11-4A0A-889B-63A4EBA7087F}" srcOrd="1" destOrd="0" presId="urn:microsoft.com/office/officeart/2005/8/layout/cycle4"/>
    <dgm:cxn modelId="{1BF8B530-B7B2-4063-B3F3-DD3BFCF27FA4}" type="presOf" srcId="{69200C6E-24C0-45F7-83E2-40F26E8F58D2}" destId="{EDE5920D-C80D-4AF1-9899-EABEFD2E3468}" srcOrd="1" destOrd="0" presId="urn:microsoft.com/office/officeart/2005/8/layout/cycle4"/>
    <dgm:cxn modelId="{34E14FCF-7209-4FC3-B793-5445E89528FD}" type="presOf" srcId="{D45C9882-ECD6-48BC-BE02-9F9BB99AECD6}" destId="{C43B28D5-44CD-4AFE-A1DD-C5FC71A833C1}" srcOrd="1" destOrd="2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4CF96B44-E28D-4DEE-BDAD-222C1E62F8C7}" type="presOf" srcId="{69200C6E-24C0-45F7-83E2-40F26E8F58D2}" destId="{AF6B0446-856E-4427-BF41-262BCA6476BD}" srcOrd="0" destOrd="0" presId="urn:microsoft.com/office/officeart/2005/8/layout/cycle4"/>
    <dgm:cxn modelId="{7017A5C7-FF0D-4D82-B103-E83C66B95F24}" type="presOf" srcId="{EBB71887-6F5A-41F7-B02C-D6E41B04A272}" destId="{C43B28D5-44CD-4AFE-A1DD-C5FC71A833C1}" srcOrd="1" destOrd="3" presId="urn:microsoft.com/office/officeart/2005/8/layout/cycle4"/>
    <dgm:cxn modelId="{719C5795-AEE9-41F5-96EA-99ECC14D14F4}" type="presOf" srcId="{40C86B35-32AE-4C3C-8582-30B4E560C2C3}" destId="{56B2911D-5465-495D-B88F-810BD25FCE1A}" srcOrd="0" destOrd="0" presId="urn:microsoft.com/office/officeart/2005/8/layout/cycle4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574A6BF4-3DE4-4741-AFEE-E728E22CCE84}" type="presOf" srcId="{EBB71887-6F5A-41F7-B02C-D6E41B04A272}" destId="{32D45EEE-B8B2-481B-9882-812F718328A4}" srcOrd="0" destOrd="3" presId="urn:microsoft.com/office/officeart/2005/8/layout/cycle4"/>
    <dgm:cxn modelId="{68DF6D0C-5264-4459-8CCC-0D61A8D70C6A}" type="presOf" srcId="{49F61B47-55AB-4836-B323-D99BC2759796}" destId="{502F3DC3-0617-47A4-83FA-8D698BC5C371}" srcOrd="0" destOrd="0" presId="urn:microsoft.com/office/officeart/2005/8/layout/cycle4"/>
    <dgm:cxn modelId="{DF54DC16-C728-4621-9207-ED10947DE506}" type="presOf" srcId="{DE11373E-B1C6-4649-A762-F7F0461B5737}" destId="{E06CFCA9-D19E-46BE-B836-C241942B4CCA}" srcOrd="1" destOrd="1" presId="urn:microsoft.com/office/officeart/2005/8/layout/cycle4"/>
    <dgm:cxn modelId="{9BCD2854-BA55-4B3D-842F-9266BF04049E}" type="presOf" srcId="{F0CB5F72-CA64-40FB-B3F2-0BFE8E700F74}" destId="{7D7A8FCF-AC8E-47C6-A39D-8702B37E242E}" srcOrd="0" destOrd="0" presId="urn:microsoft.com/office/officeart/2005/8/layout/cycle4"/>
    <dgm:cxn modelId="{85B00A88-E09B-4BE5-9CC1-2D5BB3F36732}" type="presOf" srcId="{C153C4BD-BCDA-49B1-81F3-B008D1C768E8}" destId="{C43B28D5-44CD-4AFE-A1DD-C5FC71A833C1}" srcOrd="1" destOrd="0" presId="urn:microsoft.com/office/officeart/2005/8/layout/cycle4"/>
    <dgm:cxn modelId="{D7DCC18C-F7B5-43E4-930C-5697D63E4F70}" srcId="{40C86B35-32AE-4C3C-8582-30B4E560C2C3}" destId="{DE11373E-B1C6-4649-A762-F7F0461B5737}" srcOrd="1" destOrd="0" parTransId="{C85796E3-172C-4FD6-BD56-050EEB228974}" sibTransId="{58F19372-2630-4AB6-8418-0FAFC1EB7ECF}"/>
    <dgm:cxn modelId="{53F7F9A0-A6A7-45D1-9834-D3A0089B4B96}" type="presOf" srcId="{D45C9882-ECD6-48BC-BE02-9F9BB99AECD6}" destId="{32D45EEE-B8B2-481B-9882-812F718328A4}" srcOrd="0" destOrd="2" presId="urn:microsoft.com/office/officeart/2005/8/layout/cycle4"/>
    <dgm:cxn modelId="{80F8DD3A-56B7-4F47-BFD8-067D0F5E5ED0}" type="presParOf" srcId="{7D7A8FCF-AC8E-47C6-A39D-8702B37E242E}" destId="{F912FC95-DCB4-436C-9ED7-6B3694665834}" srcOrd="0" destOrd="0" presId="urn:microsoft.com/office/officeart/2005/8/layout/cycle4"/>
    <dgm:cxn modelId="{606D64B2-B5ED-4214-8C9A-AA8DCBD9D68E}" type="presParOf" srcId="{F912FC95-DCB4-436C-9ED7-6B3694665834}" destId="{C488E45E-2C78-4547-8555-AB403D7F3CA6}" srcOrd="0" destOrd="0" presId="urn:microsoft.com/office/officeart/2005/8/layout/cycle4"/>
    <dgm:cxn modelId="{47110797-5174-49E7-92D6-3177C38AC649}" type="presParOf" srcId="{C488E45E-2C78-4547-8555-AB403D7F3CA6}" destId="{299C3B2E-D20B-4D5F-AE88-E8DF0D6D74D6}" srcOrd="0" destOrd="0" presId="urn:microsoft.com/office/officeart/2005/8/layout/cycle4"/>
    <dgm:cxn modelId="{8733A9CB-75B2-4760-8F4D-F46B2E175BD3}" type="presParOf" srcId="{C488E45E-2C78-4547-8555-AB403D7F3CA6}" destId="{E06CFCA9-D19E-46BE-B836-C241942B4CCA}" srcOrd="1" destOrd="0" presId="urn:microsoft.com/office/officeart/2005/8/layout/cycle4"/>
    <dgm:cxn modelId="{C8AE417D-122C-4B56-AE65-48068A1CA6BD}" type="presParOf" srcId="{F912FC95-DCB4-436C-9ED7-6B3694665834}" destId="{F80CECDB-78C8-439C-A346-3E44ED7E1B17}" srcOrd="1" destOrd="0" presId="urn:microsoft.com/office/officeart/2005/8/layout/cycle4"/>
    <dgm:cxn modelId="{970D87C9-2672-4392-A87D-F15D497A83E1}" type="presParOf" srcId="{F80CECDB-78C8-439C-A346-3E44ED7E1B17}" destId="{4C3AE947-4C01-4CEF-B15F-83CDBD06E4DC}" srcOrd="0" destOrd="0" presId="urn:microsoft.com/office/officeart/2005/8/layout/cycle4"/>
    <dgm:cxn modelId="{76D03792-9488-42A6-8EC3-536C377B9D68}" type="presParOf" srcId="{F80CECDB-78C8-439C-A346-3E44ED7E1B17}" destId="{F2E1CBFC-1D11-4A0A-889B-63A4EBA7087F}" srcOrd="1" destOrd="0" presId="urn:microsoft.com/office/officeart/2005/8/layout/cycle4"/>
    <dgm:cxn modelId="{E4AC4E51-9E3A-4896-9D88-CD7D142621E0}" type="presParOf" srcId="{F912FC95-DCB4-436C-9ED7-6B3694665834}" destId="{BD4D1CA6-663E-4C83-A52B-360ACB614603}" srcOrd="2" destOrd="0" presId="urn:microsoft.com/office/officeart/2005/8/layout/cycle4"/>
    <dgm:cxn modelId="{7416992D-EA48-435A-A53E-13B67F945AA5}" type="presParOf" srcId="{BD4D1CA6-663E-4C83-A52B-360ACB614603}" destId="{AF6B0446-856E-4427-BF41-262BCA6476BD}" srcOrd="0" destOrd="0" presId="urn:microsoft.com/office/officeart/2005/8/layout/cycle4"/>
    <dgm:cxn modelId="{0AD68525-5F1E-4225-9BBA-02E37C7540D9}" type="presParOf" srcId="{BD4D1CA6-663E-4C83-A52B-360ACB614603}" destId="{EDE5920D-C80D-4AF1-9899-EABEFD2E3468}" srcOrd="1" destOrd="0" presId="urn:microsoft.com/office/officeart/2005/8/layout/cycle4"/>
    <dgm:cxn modelId="{B403277E-5CCD-4FD7-8EE1-4640EA98BEFD}" type="presParOf" srcId="{F912FC95-DCB4-436C-9ED7-6B3694665834}" destId="{0BBF2537-4B24-470A-9255-C6AD92361EC6}" srcOrd="3" destOrd="0" presId="urn:microsoft.com/office/officeart/2005/8/layout/cycle4"/>
    <dgm:cxn modelId="{9D19D961-431E-418F-B9FE-32FF50F2723F}" type="presParOf" srcId="{0BBF2537-4B24-470A-9255-C6AD92361EC6}" destId="{32D45EEE-B8B2-481B-9882-812F718328A4}" srcOrd="0" destOrd="0" presId="urn:microsoft.com/office/officeart/2005/8/layout/cycle4"/>
    <dgm:cxn modelId="{4FF1EB49-B437-4AF9-91AA-8D927705E99D}" type="presParOf" srcId="{0BBF2537-4B24-470A-9255-C6AD92361EC6}" destId="{C43B28D5-44CD-4AFE-A1DD-C5FC71A833C1}" srcOrd="1" destOrd="0" presId="urn:microsoft.com/office/officeart/2005/8/layout/cycle4"/>
    <dgm:cxn modelId="{CADECB4C-2629-49E2-82DB-EA3819788D91}" type="presParOf" srcId="{F912FC95-DCB4-436C-9ED7-6B3694665834}" destId="{57E0BA3F-28D4-454D-B121-9C3C9959B7EF}" srcOrd="4" destOrd="0" presId="urn:microsoft.com/office/officeart/2005/8/layout/cycle4"/>
    <dgm:cxn modelId="{A88C59C7-8425-49E8-BEAB-234795AD71A2}" type="presParOf" srcId="{7D7A8FCF-AC8E-47C6-A39D-8702B37E242E}" destId="{0AB6CB21-08A7-4263-BDC6-DF2BC80630B2}" srcOrd="1" destOrd="0" presId="urn:microsoft.com/office/officeart/2005/8/layout/cycle4"/>
    <dgm:cxn modelId="{C499FF1A-571C-4FAC-837C-498AAE7C7753}" type="presParOf" srcId="{0AB6CB21-08A7-4263-BDC6-DF2BC80630B2}" destId="{56B2911D-5465-495D-B88F-810BD25FCE1A}" srcOrd="0" destOrd="0" presId="urn:microsoft.com/office/officeart/2005/8/layout/cycle4"/>
    <dgm:cxn modelId="{6FE51BFA-014C-43BF-8DAD-236709ADAE28}" type="presParOf" srcId="{0AB6CB21-08A7-4263-BDC6-DF2BC80630B2}" destId="{9E676B0E-A70B-4FA1-93DD-1FF4ECE3A797}" srcOrd="1" destOrd="0" presId="urn:microsoft.com/office/officeart/2005/8/layout/cycle4"/>
    <dgm:cxn modelId="{34043EE0-8A5F-43BC-896E-FD33DBE73BB5}" type="presParOf" srcId="{0AB6CB21-08A7-4263-BDC6-DF2BC80630B2}" destId="{502F3DC3-0617-47A4-83FA-8D698BC5C371}" srcOrd="2" destOrd="0" presId="urn:microsoft.com/office/officeart/2005/8/layout/cycle4"/>
    <dgm:cxn modelId="{4AF7A700-7B06-4F0F-ADD4-5547B6C9CEC4}" type="presParOf" srcId="{0AB6CB21-08A7-4263-BDC6-DF2BC80630B2}" destId="{26B9349A-6CFB-4F2E-946C-ADF77100C361}" srcOrd="3" destOrd="0" presId="urn:microsoft.com/office/officeart/2005/8/layout/cycle4"/>
    <dgm:cxn modelId="{6CCBF456-FFA2-42FE-83C7-825B2515E2A2}" type="presParOf" srcId="{0AB6CB21-08A7-4263-BDC6-DF2BC80630B2}" destId="{57FF067B-4871-4826-9761-7D8909751A7B}" srcOrd="4" destOrd="0" presId="urn:microsoft.com/office/officeart/2005/8/layout/cycle4"/>
    <dgm:cxn modelId="{3755E173-2753-4990-A214-77FC1E74B429}" type="presParOf" srcId="{7D7A8FCF-AC8E-47C6-A39D-8702B37E242E}" destId="{164DB61E-55A5-4FC3-8AA5-2394922CA4E9}" srcOrd="2" destOrd="0" presId="urn:microsoft.com/office/officeart/2005/8/layout/cycle4"/>
    <dgm:cxn modelId="{03318C7D-DCAB-4FA6-B8B4-8F547BFF49EE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Identity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Profile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Education</a:t>
          </a:r>
        </a:p>
        <a:p>
          <a:r>
            <a:rPr lang="en-US" dirty="0" smtClean="0"/>
            <a:t>(Tutorials)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Tutorials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Events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Challenges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err="1" smtClean="0"/>
            <a:t>Communi-cation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Discussions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A0F542F5-6E47-49FA-A22B-34B9F05C7993}">
      <dgm:prSet phldrT="[Text]"/>
      <dgm:spPr/>
      <dgm:t>
        <a:bodyPr/>
        <a:lstStyle/>
        <a:p>
          <a:r>
            <a:rPr lang="en-US" dirty="0" smtClean="0"/>
            <a:t>Pages</a:t>
          </a:r>
          <a:endParaRPr lang="en-US" dirty="0"/>
        </a:p>
      </dgm:t>
    </dgm:pt>
    <dgm:pt modelId="{CCB3B126-E54B-42CC-8587-A53EDC1C17E8}" type="parTrans" cxnId="{D0549AD2-CF53-4402-97EF-CEF1E0DB3F64}">
      <dgm:prSet/>
      <dgm:spPr/>
      <dgm:t>
        <a:bodyPr/>
        <a:lstStyle/>
        <a:p>
          <a:endParaRPr lang="de-DE"/>
        </a:p>
      </dgm:t>
    </dgm:pt>
    <dgm:pt modelId="{B3E0992B-0628-40EC-BE12-2BD3D2A80DAC}" type="sibTrans" cxnId="{D0549AD2-CF53-4402-97EF-CEF1E0DB3F64}">
      <dgm:prSet/>
      <dgm:spPr/>
      <dgm:t>
        <a:bodyPr/>
        <a:lstStyle/>
        <a:p>
          <a:endParaRPr lang="de-DE"/>
        </a:p>
      </dgm:t>
    </dgm:pt>
    <dgm:pt modelId="{3CDF683C-B782-48A9-9687-08A64DCC5727}">
      <dgm:prSet phldrT="[Text]"/>
      <dgm:spPr/>
      <dgm:t>
        <a:bodyPr/>
        <a:lstStyle/>
        <a:p>
          <a:r>
            <a:rPr lang="en-US" dirty="0" smtClean="0"/>
            <a:t>Help Forums</a:t>
          </a:r>
          <a:endParaRPr lang="en-US" dirty="0"/>
        </a:p>
      </dgm:t>
    </dgm:pt>
    <dgm:pt modelId="{08AE32C6-A727-49C0-B6C8-2757EBD3D385}" type="parTrans" cxnId="{9FB2A71E-FFBC-49C0-8C90-8F88E8F72505}">
      <dgm:prSet/>
      <dgm:spPr/>
      <dgm:t>
        <a:bodyPr/>
        <a:lstStyle/>
        <a:p>
          <a:endParaRPr lang="de-DE"/>
        </a:p>
      </dgm:t>
    </dgm:pt>
    <dgm:pt modelId="{D11EF7E4-9ECC-4EA5-8CA8-475C983EC7BB}" type="sibTrans" cxnId="{9FB2A71E-FFBC-49C0-8C90-8F88E8F72505}">
      <dgm:prSet/>
      <dgm:spPr/>
      <dgm:t>
        <a:bodyPr/>
        <a:lstStyle/>
        <a:p>
          <a:endParaRPr lang="de-DE"/>
        </a:p>
      </dgm:t>
    </dgm:pt>
    <dgm:pt modelId="{BF8A523A-69F9-4174-89D2-C8138A0E2F95}">
      <dgm:prSet phldrT="[Text]"/>
      <dgm:spPr/>
      <dgm:t>
        <a:bodyPr/>
        <a:lstStyle/>
        <a:p>
          <a:r>
            <a:rPr lang="en-US" dirty="0" smtClean="0"/>
            <a:t>Competitions</a:t>
          </a:r>
          <a:endParaRPr lang="en-US" dirty="0"/>
        </a:p>
      </dgm:t>
    </dgm:pt>
    <dgm:pt modelId="{343E99BE-13E9-4678-BD3E-E260B01A80B8}" type="parTrans" cxnId="{0E26DE8D-F818-4E6E-9D52-720DD3A96267}">
      <dgm:prSet/>
      <dgm:spPr/>
      <dgm:t>
        <a:bodyPr/>
        <a:lstStyle/>
        <a:p>
          <a:endParaRPr lang="de-DE"/>
        </a:p>
      </dgm:t>
    </dgm:pt>
    <dgm:pt modelId="{09DCC693-C1B3-4A89-A078-A9BDCD429EE7}" type="sibTrans" cxnId="{0E26DE8D-F818-4E6E-9D52-720DD3A96267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/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/>
    </dgm:pt>
  </dgm:ptLst>
  <dgm:cxnLst>
    <dgm:cxn modelId="{3DBB3D4F-50EF-4AD4-9286-937478A7ED29}" type="presOf" srcId="{642359A9-85A4-4BAB-9D0C-E8D33C628ECF}" destId="{F2E1CBFC-1D11-4A0A-889B-63A4EBA7087F}" srcOrd="1" destOrd="0" presId="urn:microsoft.com/office/officeart/2005/8/layout/cycle4"/>
    <dgm:cxn modelId="{871DAC01-E99B-4C87-BDDB-B64381461B57}" type="presOf" srcId="{7D87B5C8-6480-46AA-A39B-F9868464FB5D}" destId="{9E676B0E-A70B-4FA1-93DD-1FF4ECE3A797}" srcOrd="0" destOrd="0" presId="urn:microsoft.com/office/officeart/2005/8/layout/cycle4"/>
    <dgm:cxn modelId="{CBE80801-540A-408A-85E3-D729B89D6C32}" type="presOf" srcId="{3CDF683C-B782-48A9-9687-08A64DCC5727}" destId="{F2E1CBFC-1D11-4A0A-889B-63A4EBA7087F}" srcOrd="1" destOrd="1" presId="urn:microsoft.com/office/officeart/2005/8/layout/cycle4"/>
    <dgm:cxn modelId="{DD6B1C79-E387-44ED-B2AB-58915AF0B0E6}" type="presOf" srcId="{C153C4BD-BCDA-49B1-81F3-B008D1C768E8}" destId="{32D45EEE-B8B2-481B-9882-812F718328A4}" srcOrd="0" destOrd="0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DB7A5C8-66C6-4B6A-830C-5292F8FC72B3}" type="presOf" srcId="{F0CB5F72-CA64-40FB-B3F2-0BFE8E700F74}" destId="{7D7A8FCF-AC8E-47C6-A39D-8702B37E242E}" srcOrd="0" destOrd="0" presId="urn:microsoft.com/office/officeart/2005/8/layout/cycle4"/>
    <dgm:cxn modelId="{9FB2A71E-FFBC-49C0-8C90-8F88E8F72505}" srcId="{7D87B5C8-6480-46AA-A39B-F9868464FB5D}" destId="{3CDF683C-B782-48A9-9687-08A64DCC5727}" srcOrd="1" destOrd="0" parTransId="{08AE32C6-A727-49C0-B6C8-2757EBD3D385}" sibTransId="{D11EF7E4-9ECC-4EA5-8CA8-475C983EC7BB}"/>
    <dgm:cxn modelId="{DF449B51-E866-47C9-9834-6DCF6FBE4FDC}" type="presOf" srcId="{3CDF683C-B782-48A9-9687-08A64DCC5727}" destId="{4C3AE947-4C01-4CEF-B15F-83CDBD06E4DC}" srcOrd="0" destOrd="1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5AFA6829-4EAC-4478-9A47-84BEEE767E80}" type="presOf" srcId="{49F61B47-55AB-4836-B323-D99BC2759796}" destId="{502F3DC3-0617-47A4-83FA-8D698BC5C371}" srcOrd="0" destOrd="0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B551583C-5501-44A6-A964-7F8F1ACF36A0}" type="presOf" srcId="{40C86B35-32AE-4C3C-8582-30B4E560C2C3}" destId="{56B2911D-5465-495D-B88F-810BD25FCE1A}" srcOrd="0" destOrd="0" presId="urn:microsoft.com/office/officeart/2005/8/layout/cycle4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2D55C103-8CF6-4698-858C-5CFA7CE6121B}" type="presOf" srcId="{13C5EED1-1A0F-4D88-B421-1AA194A53585}" destId="{E06CFCA9-D19E-46BE-B836-C241942B4CCA}" srcOrd="1" destOrd="0" presId="urn:microsoft.com/office/officeart/2005/8/layout/cycle4"/>
    <dgm:cxn modelId="{483C0A99-5C40-4C6F-AB89-BC39B2AD50F5}" type="presOf" srcId="{C153C4BD-BCDA-49B1-81F3-B008D1C768E8}" destId="{C43B28D5-44CD-4AFE-A1DD-C5FC71A833C1}" srcOrd="1" destOrd="0" presId="urn:microsoft.com/office/officeart/2005/8/layout/cycle4"/>
    <dgm:cxn modelId="{910C7593-1C3C-4459-AFA8-30B4DFB99817}" type="presOf" srcId="{69200C6E-24C0-45F7-83E2-40F26E8F58D2}" destId="{AF6B0446-856E-4427-BF41-262BCA6476BD}" srcOrd="0" destOrd="0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0E26DE8D-F818-4E6E-9D52-720DD3A96267}" srcId="{49F61B47-55AB-4836-B323-D99BC2759796}" destId="{BF8A523A-69F9-4174-89D2-C8138A0E2F95}" srcOrd="1" destOrd="0" parTransId="{343E99BE-13E9-4678-BD3E-E260B01A80B8}" sibTransId="{09DCC693-C1B3-4A89-A078-A9BDCD429EE7}"/>
    <dgm:cxn modelId="{EC778779-D899-451B-A031-640E5E0F96C9}" type="presOf" srcId="{13C5EED1-1A0F-4D88-B421-1AA194A53585}" destId="{299C3B2E-D20B-4D5F-AE88-E8DF0D6D74D6}" srcOrd="0" destOrd="0" presId="urn:microsoft.com/office/officeart/2005/8/layout/cycle4"/>
    <dgm:cxn modelId="{3D30FA4A-6952-49B3-94EB-39707414CDC4}" type="presOf" srcId="{A0F542F5-6E47-49FA-A22B-34B9F05C7993}" destId="{C43B28D5-44CD-4AFE-A1DD-C5FC71A833C1}" srcOrd="1" destOrd="1" presId="urn:microsoft.com/office/officeart/2005/8/layout/cycle4"/>
    <dgm:cxn modelId="{D0549AD2-CF53-4402-97EF-CEF1E0DB3F64}" srcId="{643C87AF-ADCF-4C33-A79A-6BBCE0DC365F}" destId="{A0F542F5-6E47-49FA-A22B-34B9F05C7993}" srcOrd="1" destOrd="0" parTransId="{CCB3B126-E54B-42CC-8587-A53EDC1C17E8}" sibTransId="{B3E0992B-0628-40EC-BE12-2BD3D2A80DAC}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95B9FF62-403E-4C3A-AB20-996BDE3E180C}" type="presOf" srcId="{BF8A523A-69F9-4174-89D2-C8138A0E2F95}" destId="{EDE5920D-C80D-4AF1-9899-EABEFD2E3468}" srcOrd="1" destOrd="1" presId="urn:microsoft.com/office/officeart/2005/8/layout/cycle4"/>
    <dgm:cxn modelId="{25298869-8493-4B6A-B704-6F28F6502C6A}" type="presOf" srcId="{69200C6E-24C0-45F7-83E2-40F26E8F58D2}" destId="{EDE5920D-C80D-4AF1-9899-EABEFD2E3468}" srcOrd="1" destOrd="0" presId="urn:microsoft.com/office/officeart/2005/8/layout/cycle4"/>
    <dgm:cxn modelId="{3EDC5AB2-7BA8-494B-B781-AEC5C156CC21}" type="presOf" srcId="{A0F542F5-6E47-49FA-A22B-34B9F05C7993}" destId="{32D45EEE-B8B2-481B-9882-812F718328A4}" srcOrd="0" destOrd="1" presId="urn:microsoft.com/office/officeart/2005/8/layout/cycle4"/>
    <dgm:cxn modelId="{F2945193-52FA-43B1-862F-22A6F0BA38F1}" type="presOf" srcId="{642359A9-85A4-4BAB-9D0C-E8D33C628ECF}" destId="{4C3AE947-4C01-4CEF-B15F-83CDBD06E4DC}" srcOrd="0" destOrd="0" presId="urn:microsoft.com/office/officeart/2005/8/layout/cycle4"/>
    <dgm:cxn modelId="{49F2FD0C-D44E-47A8-B0B7-080C7410CE58}" type="presOf" srcId="{BF8A523A-69F9-4174-89D2-C8138A0E2F95}" destId="{AF6B0446-856E-4427-BF41-262BCA6476BD}" srcOrd="0" destOrd="1" presId="urn:microsoft.com/office/officeart/2005/8/layout/cycle4"/>
    <dgm:cxn modelId="{8872CDAC-CF16-4E1C-B482-9C586428B6F2}" type="presOf" srcId="{643C87AF-ADCF-4C33-A79A-6BBCE0DC365F}" destId="{26B9349A-6CFB-4F2E-946C-ADF77100C361}" srcOrd="0" destOrd="0" presId="urn:microsoft.com/office/officeart/2005/8/layout/cycle4"/>
    <dgm:cxn modelId="{4905A0FB-03F7-4EC0-A4A5-EBA578158926}" type="presParOf" srcId="{7D7A8FCF-AC8E-47C6-A39D-8702B37E242E}" destId="{F912FC95-DCB4-436C-9ED7-6B3694665834}" srcOrd="0" destOrd="0" presId="urn:microsoft.com/office/officeart/2005/8/layout/cycle4"/>
    <dgm:cxn modelId="{95DB8171-5BB5-4D61-AFD3-71AE4254BDD7}" type="presParOf" srcId="{F912FC95-DCB4-436C-9ED7-6B3694665834}" destId="{C488E45E-2C78-4547-8555-AB403D7F3CA6}" srcOrd="0" destOrd="0" presId="urn:microsoft.com/office/officeart/2005/8/layout/cycle4"/>
    <dgm:cxn modelId="{415F4697-D7F1-4410-927C-1EC08F6E04AA}" type="presParOf" srcId="{C488E45E-2C78-4547-8555-AB403D7F3CA6}" destId="{299C3B2E-D20B-4D5F-AE88-E8DF0D6D74D6}" srcOrd="0" destOrd="0" presId="urn:microsoft.com/office/officeart/2005/8/layout/cycle4"/>
    <dgm:cxn modelId="{25389871-3F10-4A41-906B-9EA57E657540}" type="presParOf" srcId="{C488E45E-2C78-4547-8555-AB403D7F3CA6}" destId="{E06CFCA9-D19E-46BE-B836-C241942B4CCA}" srcOrd="1" destOrd="0" presId="urn:microsoft.com/office/officeart/2005/8/layout/cycle4"/>
    <dgm:cxn modelId="{C64ED357-1B2C-4041-8D78-FBEA2BF0EE3D}" type="presParOf" srcId="{F912FC95-DCB4-436C-9ED7-6B3694665834}" destId="{F80CECDB-78C8-439C-A346-3E44ED7E1B17}" srcOrd="1" destOrd="0" presId="urn:microsoft.com/office/officeart/2005/8/layout/cycle4"/>
    <dgm:cxn modelId="{F7664848-0633-489B-A7EC-80F01AE08A56}" type="presParOf" srcId="{F80CECDB-78C8-439C-A346-3E44ED7E1B17}" destId="{4C3AE947-4C01-4CEF-B15F-83CDBD06E4DC}" srcOrd="0" destOrd="0" presId="urn:microsoft.com/office/officeart/2005/8/layout/cycle4"/>
    <dgm:cxn modelId="{0BCEE044-6C24-476C-9758-A6FE0B202BDC}" type="presParOf" srcId="{F80CECDB-78C8-439C-A346-3E44ED7E1B17}" destId="{F2E1CBFC-1D11-4A0A-889B-63A4EBA7087F}" srcOrd="1" destOrd="0" presId="urn:microsoft.com/office/officeart/2005/8/layout/cycle4"/>
    <dgm:cxn modelId="{8FC019C2-B014-42D0-A050-380C88FCACB0}" type="presParOf" srcId="{F912FC95-DCB4-436C-9ED7-6B3694665834}" destId="{BD4D1CA6-663E-4C83-A52B-360ACB614603}" srcOrd="2" destOrd="0" presId="urn:microsoft.com/office/officeart/2005/8/layout/cycle4"/>
    <dgm:cxn modelId="{6D54A2F3-88FD-4AEB-ADFD-BB44F0398A84}" type="presParOf" srcId="{BD4D1CA6-663E-4C83-A52B-360ACB614603}" destId="{AF6B0446-856E-4427-BF41-262BCA6476BD}" srcOrd="0" destOrd="0" presId="urn:microsoft.com/office/officeart/2005/8/layout/cycle4"/>
    <dgm:cxn modelId="{7596E249-06EF-4183-B89C-8B41FCB04C26}" type="presParOf" srcId="{BD4D1CA6-663E-4C83-A52B-360ACB614603}" destId="{EDE5920D-C80D-4AF1-9899-EABEFD2E3468}" srcOrd="1" destOrd="0" presId="urn:microsoft.com/office/officeart/2005/8/layout/cycle4"/>
    <dgm:cxn modelId="{4007B889-5130-4CA7-927B-DDA740AC880C}" type="presParOf" srcId="{F912FC95-DCB4-436C-9ED7-6B3694665834}" destId="{0BBF2537-4B24-470A-9255-C6AD92361EC6}" srcOrd="3" destOrd="0" presId="urn:microsoft.com/office/officeart/2005/8/layout/cycle4"/>
    <dgm:cxn modelId="{8FFEF258-638F-4E08-83C2-5051E12EEECE}" type="presParOf" srcId="{0BBF2537-4B24-470A-9255-C6AD92361EC6}" destId="{32D45EEE-B8B2-481B-9882-812F718328A4}" srcOrd="0" destOrd="0" presId="urn:microsoft.com/office/officeart/2005/8/layout/cycle4"/>
    <dgm:cxn modelId="{0D492AE1-8040-402A-9774-113A35038B1F}" type="presParOf" srcId="{0BBF2537-4B24-470A-9255-C6AD92361EC6}" destId="{C43B28D5-44CD-4AFE-A1DD-C5FC71A833C1}" srcOrd="1" destOrd="0" presId="urn:microsoft.com/office/officeart/2005/8/layout/cycle4"/>
    <dgm:cxn modelId="{93D6787A-E8D8-4F8C-990F-C27AA3CCB5DA}" type="presParOf" srcId="{F912FC95-DCB4-436C-9ED7-6B3694665834}" destId="{57E0BA3F-28D4-454D-B121-9C3C9959B7EF}" srcOrd="4" destOrd="0" presId="urn:microsoft.com/office/officeart/2005/8/layout/cycle4"/>
    <dgm:cxn modelId="{3C792349-AE98-44E2-B017-2D0470C2689B}" type="presParOf" srcId="{7D7A8FCF-AC8E-47C6-A39D-8702B37E242E}" destId="{0AB6CB21-08A7-4263-BDC6-DF2BC80630B2}" srcOrd="1" destOrd="0" presId="urn:microsoft.com/office/officeart/2005/8/layout/cycle4"/>
    <dgm:cxn modelId="{1AA80E9C-668D-484B-82EE-D0AD8AE1B058}" type="presParOf" srcId="{0AB6CB21-08A7-4263-BDC6-DF2BC80630B2}" destId="{56B2911D-5465-495D-B88F-810BD25FCE1A}" srcOrd="0" destOrd="0" presId="urn:microsoft.com/office/officeart/2005/8/layout/cycle4"/>
    <dgm:cxn modelId="{EA091480-82B9-4441-926E-8413456D48E9}" type="presParOf" srcId="{0AB6CB21-08A7-4263-BDC6-DF2BC80630B2}" destId="{9E676B0E-A70B-4FA1-93DD-1FF4ECE3A797}" srcOrd="1" destOrd="0" presId="urn:microsoft.com/office/officeart/2005/8/layout/cycle4"/>
    <dgm:cxn modelId="{7AA35E88-EEE1-470D-813B-0DE7EF3B2B7E}" type="presParOf" srcId="{0AB6CB21-08A7-4263-BDC6-DF2BC80630B2}" destId="{502F3DC3-0617-47A4-83FA-8D698BC5C371}" srcOrd="2" destOrd="0" presId="urn:microsoft.com/office/officeart/2005/8/layout/cycle4"/>
    <dgm:cxn modelId="{65D76BB7-66E0-481F-AC70-66A8D8D42816}" type="presParOf" srcId="{0AB6CB21-08A7-4263-BDC6-DF2BC80630B2}" destId="{26B9349A-6CFB-4F2E-946C-ADF77100C361}" srcOrd="3" destOrd="0" presId="urn:microsoft.com/office/officeart/2005/8/layout/cycle4"/>
    <dgm:cxn modelId="{51ACCCE0-FE5F-4985-A96F-B4BF2C1C4334}" type="presParOf" srcId="{0AB6CB21-08A7-4263-BDC6-DF2BC80630B2}" destId="{57FF067B-4871-4826-9761-7D8909751A7B}" srcOrd="4" destOrd="0" presId="urn:microsoft.com/office/officeart/2005/8/layout/cycle4"/>
    <dgm:cxn modelId="{10CD2F93-3FD8-42F8-9512-2EC4B7D1E5E4}" type="presParOf" srcId="{7D7A8FCF-AC8E-47C6-A39D-8702B37E242E}" destId="{164DB61E-55A5-4FC3-8AA5-2394922CA4E9}" srcOrd="2" destOrd="0" presId="urn:microsoft.com/office/officeart/2005/8/layout/cycle4"/>
    <dgm:cxn modelId="{B401E278-3561-4E3D-9A9B-9993F4A9422D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8110ED-ECA8-4B29-8F93-B887C30775EE}" type="doc">
      <dgm:prSet loTypeId="urn:microsoft.com/office/officeart/2005/8/layout/venn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35D6A-412B-47E7-B195-F771B3849115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F69524AF-09D8-460E-BE10-8BEEEE77B85A}" type="parTrans" cxnId="{C5A4BCC7-EF66-4F29-B603-9CF24D898A55}">
      <dgm:prSet/>
      <dgm:spPr/>
      <dgm:t>
        <a:bodyPr/>
        <a:lstStyle/>
        <a:p>
          <a:endParaRPr lang="en-US"/>
        </a:p>
      </dgm:t>
    </dgm:pt>
    <dgm:pt modelId="{E10E9EF9-8002-405B-9822-68F0456F6B69}" type="sibTrans" cxnId="{C5A4BCC7-EF66-4F29-B603-9CF24D898A55}">
      <dgm:prSet/>
      <dgm:spPr/>
      <dgm:t>
        <a:bodyPr/>
        <a:lstStyle/>
        <a:p>
          <a:endParaRPr lang="en-US"/>
        </a:p>
      </dgm:t>
    </dgm:pt>
    <dgm:pt modelId="{E58C5490-CDF4-403B-8F39-A9DC526E4AD3}">
      <dgm:prSet phldrT="[Text]" phldr="1"/>
      <dgm:spPr/>
      <dgm:t>
        <a:bodyPr/>
        <a:lstStyle/>
        <a:p>
          <a:endParaRPr lang="en-US" dirty="0"/>
        </a:p>
      </dgm:t>
    </dgm:pt>
    <dgm:pt modelId="{5EFD12F6-D7D5-4125-A45D-0043D00A1D8D}" type="parTrans" cxnId="{C3AA2725-3E6F-43B5-82D4-1A17FF8757C6}">
      <dgm:prSet/>
      <dgm:spPr/>
      <dgm:t>
        <a:bodyPr/>
        <a:lstStyle/>
        <a:p>
          <a:endParaRPr lang="en-US"/>
        </a:p>
      </dgm:t>
    </dgm:pt>
    <dgm:pt modelId="{84BF4B42-5B81-474C-BEE5-04008B085D06}" type="sibTrans" cxnId="{C3AA2725-3E6F-43B5-82D4-1A17FF8757C6}">
      <dgm:prSet/>
      <dgm:spPr/>
      <dgm:t>
        <a:bodyPr/>
        <a:lstStyle/>
        <a:p>
          <a:endParaRPr lang="en-US"/>
        </a:p>
      </dgm:t>
    </dgm:pt>
    <dgm:pt modelId="{B08AE86B-7432-4979-A287-7C409EA27E0D}">
      <dgm:prSet phldrT="[Text]" custT="1"/>
      <dgm:spPr/>
      <dgm:t>
        <a:bodyPr/>
        <a:lstStyle/>
        <a:p>
          <a:r>
            <a:rPr lang="en-US" sz="2000" dirty="0" smtClean="0"/>
            <a:t>Competition</a:t>
          </a:r>
          <a:endParaRPr lang="en-US" sz="2000" dirty="0"/>
        </a:p>
      </dgm:t>
    </dgm:pt>
    <dgm:pt modelId="{173EC306-D715-47F2-8C2F-051D68056D2A}" type="parTrans" cxnId="{35F3D876-24BD-4E8B-A6C0-E8DF06D29B7F}">
      <dgm:prSet/>
      <dgm:spPr/>
      <dgm:t>
        <a:bodyPr/>
        <a:lstStyle/>
        <a:p>
          <a:endParaRPr lang="en-US"/>
        </a:p>
      </dgm:t>
    </dgm:pt>
    <dgm:pt modelId="{B90D51CE-DDC6-493B-9DFB-FD18942F51BC}" type="sibTrans" cxnId="{35F3D876-24BD-4E8B-A6C0-E8DF06D29B7F}">
      <dgm:prSet/>
      <dgm:spPr/>
      <dgm:t>
        <a:bodyPr/>
        <a:lstStyle/>
        <a:p>
          <a:endParaRPr lang="en-US"/>
        </a:p>
      </dgm:t>
    </dgm:pt>
    <dgm:pt modelId="{57D4F420-A306-4604-B13B-72CE6913979D}">
      <dgm:prSet phldrT="[Text]" custT="1"/>
      <dgm:spPr/>
      <dgm:t>
        <a:bodyPr/>
        <a:lstStyle/>
        <a:p>
          <a:r>
            <a:rPr lang="en-US" sz="1800" dirty="0" smtClean="0"/>
            <a:t>Collaboration</a:t>
          </a:r>
          <a:endParaRPr lang="en-US" sz="1800" dirty="0"/>
        </a:p>
      </dgm:t>
    </dgm:pt>
    <dgm:pt modelId="{D46A01CB-116D-46BF-97B3-E62050AACB57}" type="parTrans" cxnId="{85FC8B57-81AE-4DE2-8CDC-D1D5D040346E}">
      <dgm:prSet/>
      <dgm:spPr/>
      <dgm:t>
        <a:bodyPr/>
        <a:lstStyle/>
        <a:p>
          <a:endParaRPr lang="en-US"/>
        </a:p>
      </dgm:t>
    </dgm:pt>
    <dgm:pt modelId="{114E7304-7852-41C8-AF73-ADC3A23CF030}" type="sibTrans" cxnId="{85FC8B57-81AE-4DE2-8CDC-D1D5D040346E}">
      <dgm:prSet/>
      <dgm:spPr/>
      <dgm:t>
        <a:bodyPr/>
        <a:lstStyle/>
        <a:p>
          <a:endParaRPr lang="en-US"/>
        </a:p>
      </dgm:t>
    </dgm:pt>
    <dgm:pt modelId="{82124608-336D-47E3-828E-1D33404F0D9D}" type="pres">
      <dgm:prSet presAssocID="{A08110ED-ECA8-4B29-8F93-B887C30775E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54C6CD-1068-4DC4-945C-9C7623FDBA30}" type="pres">
      <dgm:prSet presAssocID="{A08110ED-ECA8-4B29-8F93-B887C30775EE}" presName="comp1" presStyleCnt="0"/>
      <dgm:spPr/>
    </dgm:pt>
    <dgm:pt modelId="{9780622E-8C27-4D52-861B-4AF9FAFE8DAA}" type="pres">
      <dgm:prSet presAssocID="{A08110ED-ECA8-4B29-8F93-B887C30775EE}" presName="circle1" presStyleLbl="node1" presStyleIdx="0" presStyleCnt="4" custScaleY="21250"/>
      <dgm:spPr/>
      <dgm:t>
        <a:bodyPr/>
        <a:lstStyle/>
        <a:p>
          <a:endParaRPr lang="en-US"/>
        </a:p>
      </dgm:t>
    </dgm:pt>
    <dgm:pt modelId="{2C65AA7E-EF84-41D7-9448-39CCDF05E658}" type="pres">
      <dgm:prSet presAssocID="{A08110ED-ECA8-4B29-8F93-B887C30775EE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ADEEE-A85D-47EF-8536-CC0B5ECBA216}" type="pres">
      <dgm:prSet presAssocID="{A08110ED-ECA8-4B29-8F93-B887C30775EE}" presName="comp2" presStyleCnt="0"/>
      <dgm:spPr/>
    </dgm:pt>
    <dgm:pt modelId="{F9F5BBCD-1154-4245-A095-108D62FE9E62}" type="pres">
      <dgm:prSet presAssocID="{A08110ED-ECA8-4B29-8F93-B887C30775EE}" presName="circle2" presStyleLbl="node1" presStyleIdx="1" presStyleCnt="4"/>
      <dgm:spPr/>
      <dgm:t>
        <a:bodyPr/>
        <a:lstStyle/>
        <a:p>
          <a:endParaRPr lang="en-US"/>
        </a:p>
      </dgm:t>
    </dgm:pt>
    <dgm:pt modelId="{EF07AC43-47B1-4C01-A465-AB8A2A8EC6B3}" type="pres">
      <dgm:prSet presAssocID="{A08110ED-ECA8-4B29-8F93-B887C30775EE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AB560-2E54-4C93-AC95-5C4EDF2C4E51}" type="pres">
      <dgm:prSet presAssocID="{A08110ED-ECA8-4B29-8F93-B887C30775EE}" presName="comp3" presStyleCnt="0"/>
      <dgm:spPr/>
    </dgm:pt>
    <dgm:pt modelId="{D3AB2641-7E15-4B28-B026-B044DEEFF569}" type="pres">
      <dgm:prSet presAssocID="{A08110ED-ECA8-4B29-8F93-B887C30775EE}" presName="circle3" presStyleLbl="node1" presStyleIdx="2" presStyleCnt="4" custScaleX="250000" custScaleY="166667"/>
      <dgm:spPr/>
      <dgm:t>
        <a:bodyPr/>
        <a:lstStyle/>
        <a:p>
          <a:endParaRPr lang="en-US"/>
        </a:p>
      </dgm:t>
    </dgm:pt>
    <dgm:pt modelId="{0470EDBC-32DF-4038-8087-55736320E0C2}" type="pres">
      <dgm:prSet presAssocID="{A08110ED-ECA8-4B29-8F93-B887C30775EE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E0C35-393C-46B8-B684-6628BE05A6F7}" type="pres">
      <dgm:prSet presAssocID="{A08110ED-ECA8-4B29-8F93-B887C30775EE}" presName="comp4" presStyleCnt="0"/>
      <dgm:spPr/>
    </dgm:pt>
    <dgm:pt modelId="{0F31F7A7-65D0-43DF-9E71-CAAD6E6AB6BF}" type="pres">
      <dgm:prSet presAssocID="{A08110ED-ECA8-4B29-8F93-B887C30775EE}" presName="circle4" presStyleLbl="node1" presStyleIdx="3" presStyleCnt="4" custScaleX="231251" custLinFactNeighborX="-1562" custLinFactNeighborY="-21875"/>
      <dgm:spPr/>
      <dgm:t>
        <a:bodyPr/>
        <a:lstStyle/>
        <a:p>
          <a:endParaRPr lang="en-US"/>
        </a:p>
      </dgm:t>
    </dgm:pt>
    <dgm:pt modelId="{21BC1CD1-F9BF-4548-A521-6C81EAAFC3D0}" type="pres">
      <dgm:prSet presAssocID="{A08110ED-ECA8-4B29-8F93-B887C30775EE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457255-4425-4CC2-B904-E677B3EC4EE4}" type="presOf" srcId="{33735D6A-412B-47E7-B195-F771B3849115}" destId="{9780622E-8C27-4D52-861B-4AF9FAFE8DAA}" srcOrd="0" destOrd="0" presId="urn:microsoft.com/office/officeart/2005/8/layout/venn2"/>
    <dgm:cxn modelId="{053F0401-2596-4275-9502-F3638AC0B399}" type="presOf" srcId="{B08AE86B-7432-4979-A287-7C409EA27E0D}" destId="{0470EDBC-32DF-4038-8087-55736320E0C2}" srcOrd="1" destOrd="0" presId="urn:microsoft.com/office/officeart/2005/8/layout/venn2"/>
    <dgm:cxn modelId="{C3AA2725-3E6F-43B5-82D4-1A17FF8757C6}" srcId="{A08110ED-ECA8-4B29-8F93-B887C30775EE}" destId="{E58C5490-CDF4-403B-8F39-A9DC526E4AD3}" srcOrd="1" destOrd="0" parTransId="{5EFD12F6-D7D5-4125-A45D-0043D00A1D8D}" sibTransId="{84BF4B42-5B81-474C-BEE5-04008B085D06}"/>
    <dgm:cxn modelId="{E446D210-FA80-4AEF-8081-D3DDCBF4E58B}" type="presOf" srcId="{E58C5490-CDF4-403B-8F39-A9DC526E4AD3}" destId="{EF07AC43-47B1-4C01-A465-AB8A2A8EC6B3}" srcOrd="1" destOrd="0" presId="urn:microsoft.com/office/officeart/2005/8/layout/venn2"/>
    <dgm:cxn modelId="{C10568D7-79D8-4F44-A00C-9E5CFC89FDF6}" type="presOf" srcId="{A08110ED-ECA8-4B29-8F93-B887C30775EE}" destId="{82124608-336D-47E3-828E-1D33404F0D9D}" srcOrd="0" destOrd="0" presId="urn:microsoft.com/office/officeart/2005/8/layout/venn2"/>
    <dgm:cxn modelId="{BC3AA1A2-8C38-44A2-B04A-43F5E11076A7}" type="presOf" srcId="{57D4F420-A306-4604-B13B-72CE6913979D}" destId="{21BC1CD1-F9BF-4548-A521-6C81EAAFC3D0}" srcOrd="1" destOrd="0" presId="urn:microsoft.com/office/officeart/2005/8/layout/venn2"/>
    <dgm:cxn modelId="{7007EA86-5B8E-4FB2-8448-274A1FBBE055}" type="presOf" srcId="{E58C5490-CDF4-403B-8F39-A9DC526E4AD3}" destId="{F9F5BBCD-1154-4245-A095-108D62FE9E62}" srcOrd="0" destOrd="0" presId="urn:microsoft.com/office/officeart/2005/8/layout/venn2"/>
    <dgm:cxn modelId="{35F3D876-24BD-4E8B-A6C0-E8DF06D29B7F}" srcId="{A08110ED-ECA8-4B29-8F93-B887C30775EE}" destId="{B08AE86B-7432-4979-A287-7C409EA27E0D}" srcOrd="2" destOrd="0" parTransId="{173EC306-D715-47F2-8C2F-051D68056D2A}" sibTransId="{B90D51CE-DDC6-493B-9DFB-FD18942F51BC}"/>
    <dgm:cxn modelId="{526DF345-628D-4AB7-9B54-BD09CAA5F2E4}" type="presOf" srcId="{B08AE86B-7432-4979-A287-7C409EA27E0D}" destId="{D3AB2641-7E15-4B28-B026-B044DEEFF569}" srcOrd="0" destOrd="0" presId="urn:microsoft.com/office/officeart/2005/8/layout/venn2"/>
    <dgm:cxn modelId="{C5A4BCC7-EF66-4F29-B603-9CF24D898A55}" srcId="{A08110ED-ECA8-4B29-8F93-B887C30775EE}" destId="{33735D6A-412B-47E7-B195-F771B3849115}" srcOrd="0" destOrd="0" parTransId="{F69524AF-09D8-460E-BE10-8BEEEE77B85A}" sibTransId="{E10E9EF9-8002-405B-9822-68F0456F6B69}"/>
    <dgm:cxn modelId="{85FC8B57-81AE-4DE2-8CDC-D1D5D040346E}" srcId="{A08110ED-ECA8-4B29-8F93-B887C30775EE}" destId="{57D4F420-A306-4604-B13B-72CE6913979D}" srcOrd="3" destOrd="0" parTransId="{D46A01CB-116D-46BF-97B3-E62050AACB57}" sibTransId="{114E7304-7852-41C8-AF73-ADC3A23CF030}"/>
    <dgm:cxn modelId="{923AC9C1-EF54-4F65-A417-CD8B0C9A0E71}" type="presOf" srcId="{33735D6A-412B-47E7-B195-F771B3849115}" destId="{2C65AA7E-EF84-41D7-9448-39CCDF05E658}" srcOrd="1" destOrd="0" presId="urn:microsoft.com/office/officeart/2005/8/layout/venn2"/>
    <dgm:cxn modelId="{6EBB9DFC-1D7B-4FC9-96B8-33FFA255D909}" type="presOf" srcId="{57D4F420-A306-4604-B13B-72CE6913979D}" destId="{0F31F7A7-65D0-43DF-9E71-CAAD6E6AB6BF}" srcOrd="0" destOrd="0" presId="urn:microsoft.com/office/officeart/2005/8/layout/venn2"/>
    <dgm:cxn modelId="{655F8721-F3F1-4721-A8FC-93144E9F9089}" type="presParOf" srcId="{82124608-336D-47E3-828E-1D33404F0D9D}" destId="{DD54C6CD-1068-4DC4-945C-9C7623FDBA30}" srcOrd="0" destOrd="0" presId="urn:microsoft.com/office/officeart/2005/8/layout/venn2"/>
    <dgm:cxn modelId="{AFBEC729-0FDA-456C-8769-FC9400EB7232}" type="presParOf" srcId="{DD54C6CD-1068-4DC4-945C-9C7623FDBA30}" destId="{9780622E-8C27-4D52-861B-4AF9FAFE8DAA}" srcOrd="0" destOrd="0" presId="urn:microsoft.com/office/officeart/2005/8/layout/venn2"/>
    <dgm:cxn modelId="{E42C8288-12C5-485D-BA43-E2555303FD7D}" type="presParOf" srcId="{DD54C6CD-1068-4DC4-945C-9C7623FDBA30}" destId="{2C65AA7E-EF84-41D7-9448-39CCDF05E658}" srcOrd="1" destOrd="0" presId="urn:microsoft.com/office/officeart/2005/8/layout/venn2"/>
    <dgm:cxn modelId="{04246DEB-85F9-47DA-8B19-15DE6CA88E41}" type="presParOf" srcId="{82124608-336D-47E3-828E-1D33404F0D9D}" destId="{A80ADEEE-A85D-47EF-8536-CC0B5ECBA216}" srcOrd="1" destOrd="0" presId="urn:microsoft.com/office/officeart/2005/8/layout/venn2"/>
    <dgm:cxn modelId="{0E77BE0B-D484-4541-A4BB-F2444844238B}" type="presParOf" srcId="{A80ADEEE-A85D-47EF-8536-CC0B5ECBA216}" destId="{F9F5BBCD-1154-4245-A095-108D62FE9E62}" srcOrd="0" destOrd="0" presId="urn:microsoft.com/office/officeart/2005/8/layout/venn2"/>
    <dgm:cxn modelId="{662D0359-D964-4A58-A738-60DC0A6D8672}" type="presParOf" srcId="{A80ADEEE-A85D-47EF-8536-CC0B5ECBA216}" destId="{EF07AC43-47B1-4C01-A465-AB8A2A8EC6B3}" srcOrd="1" destOrd="0" presId="urn:microsoft.com/office/officeart/2005/8/layout/venn2"/>
    <dgm:cxn modelId="{95DEF903-6BE5-4257-B651-365A377220E9}" type="presParOf" srcId="{82124608-336D-47E3-828E-1D33404F0D9D}" destId="{6CAAB560-2E54-4C93-AC95-5C4EDF2C4E51}" srcOrd="2" destOrd="0" presId="urn:microsoft.com/office/officeart/2005/8/layout/venn2"/>
    <dgm:cxn modelId="{D2A354CA-B6BF-489B-A831-4CE1839BBC3D}" type="presParOf" srcId="{6CAAB560-2E54-4C93-AC95-5C4EDF2C4E51}" destId="{D3AB2641-7E15-4B28-B026-B044DEEFF569}" srcOrd="0" destOrd="0" presId="urn:microsoft.com/office/officeart/2005/8/layout/venn2"/>
    <dgm:cxn modelId="{289B7287-F44D-4A26-8044-1D6F0A9EDFF2}" type="presParOf" srcId="{6CAAB560-2E54-4C93-AC95-5C4EDF2C4E51}" destId="{0470EDBC-32DF-4038-8087-55736320E0C2}" srcOrd="1" destOrd="0" presId="urn:microsoft.com/office/officeart/2005/8/layout/venn2"/>
    <dgm:cxn modelId="{5D8614BD-35FA-4100-A14A-41C94A820BC6}" type="presParOf" srcId="{82124608-336D-47E3-828E-1D33404F0D9D}" destId="{06CE0C35-393C-46B8-B684-6628BE05A6F7}" srcOrd="3" destOrd="0" presId="urn:microsoft.com/office/officeart/2005/8/layout/venn2"/>
    <dgm:cxn modelId="{4D6FD5E1-145D-402E-A850-3DE06EFBDDA8}" type="presParOf" srcId="{06CE0C35-393C-46B8-B684-6628BE05A6F7}" destId="{0F31F7A7-65D0-43DF-9E71-CAAD6E6AB6BF}" srcOrd="0" destOrd="0" presId="urn:microsoft.com/office/officeart/2005/8/layout/venn2"/>
    <dgm:cxn modelId="{1015E82A-8D35-4EFF-8FD0-8E385FF67E19}" type="presParOf" srcId="{06CE0C35-393C-46B8-B684-6628BE05A6F7}" destId="{21BC1CD1-F9BF-4548-A521-6C81EAAFC3D0}" srcOrd="1" destOrd="0" presId="urn:microsoft.com/office/officeart/2005/8/layout/ven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8110ED-ECA8-4B29-8F93-B887C30775EE}" type="doc">
      <dgm:prSet loTypeId="urn:microsoft.com/office/officeart/2005/8/layout/venn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35D6A-412B-47E7-B195-F771B3849115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F69524AF-09D8-460E-BE10-8BEEEE77B85A}" type="parTrans" cxnId="{C5A4BCC7-EF66-4F29-B603-9CF24D898A55}">
      <dgm:prSet/>
      <dgm:spPr/>
      <dgm:t>
        <a:bodyPr/>
        <a:lstStyle/>
        <a:p>
          <a:endParaRPr lang="en-US"/>
        </a:p>
      </dgm:t>
    </dgm:pt>
    <dgm:pt modelId="{E10E9EF9-8002-405B-9822-68F0456F6B69}" type="sibTrans" cxnId="{C5A4BCC7-EF66-4F29-B603-9CF24D898A55}">
      <dgm:prSet/>
      <dgm:spPr/>
      <dgm:t>
        <a:bodyPr/>
        <a:lstStyle/>
        <a:p>
          <a:endParaRPr lang="en-US"/>
        </a:p>
      </dgm:t>
    </dgm:pt>
    <dgm:pt modelId="{E58C5490-CDF4-403B-8F39-A9DC526E4AD3}">
      <dgm:prSet phldrT="[Text]" phldr="1"/>
      <dgm:spPr/>
      <dgm:t>
        <a:bodyPr/>
        <a:lstStyle/>
        <a:p>
          <a:endParaRPr lang="en-US" dirty="0"/>
        </a:p>
      </dgm:t>
    </dgm:pt>
    <dgm:pt modelId="{5EFD12F6-D7D5-4125-A45D-0043D00A1D8D}" type="parTrans" cxnId="{C3AA2725-3E6F-43B5-82D4-1A17FF8757C6}">
      <dgm:prSet/>
      <dgm:spPr/>
      <dgm:t>
        <a:bodyPr/>
        <a:lstStyle/>
        <a:p>
          <a:endParaRPr lang="en-US"/>
        </a:p>
      </dgm:t>
    </dgm:pt>
    <dgm:pt modelId="{84BF4B42-5B81-474C-BEE5-04008B085D06}" type="sibTrans" cxnId="{C3AA2725-3E6F-43B5-82D4-1A17FF8757C6}">
      <dgm:prSet/>
      <dgm:spPr/>
      <dgm:t>
        <a:bodyPr/>
        <a:lstStyle/>
        <a:p>
          <a:endParaRPr lang="en-US"/>
        </a:p>
      </dgm:t>
    </dgm:pt>
    <dgm:pt modelId="{B08AE86B-7432-4979-A287-7C409EA27E0D}">
      <dgm:prSet phldrT="[Text]" custT="1"/>
      <dgm:spPr/>
      <dgm:t>
        <a:bodyPr/>
        <a:lstStyle/>
        <a:p>
          <a:r>
            <a:rPr lang="en-US" sz="2000" dirty="0" smtClean="0"/>
            <a:t>Collaboration</a:t>
          </a:r>
          <a:endParaRPr lang="en-US" sz="2000" dirty="0"/>
        </a:p>
      </dgm:t>
    </dgm:pt>
    <dgm:pt modelId="{173EC306-D715-47F2-8C2F-051D68056D2A}" type="parTrans" cxnId="{35F3D876-24BD-4E8B-A6C0-E8DF06D29B7F}">
      <dgm:prSet/>
      <dgm:spPr/>
      <dgm:t>
        <a:bodyPr/>
        <a:lstStyle/>
        <a:p>
          <a:endParaRPr lang="en-US"/>
        </a:p>
      </dgm:t>
    </dgm:pt>
    <dgm:pt modelId="{B90D51CE-DDC6-493B-9DFB-FD18942F51BC}" type="sibTrans" cxnId="{35F3D876-24BD-4E8B-A6C0-E8DF06D29B7F}">
      <dgm:prSet/>
      <dgm:spPr/>
      <dgm:t>
        <a:bodyPr/>
        <a:lstStyle/>
        <a:p>
          <a:endParaRPr lang="en-US"/>
        </a:p>
      </dgm:t>
    </dgm:pt>
    <dgm:pt modelId="{57D4F420-A306-4604-B13B-72CE6913979D}">
      <dgm:prSet phldrT="[Text]" custT="1"/>
      <dgm:spPr/>
      <dgm:t>
        <a:bodyPr/>
        <a:lstStyle/>
        <a:p>
          <a:r>
            <a:rPr lang="en-US" sz="1800" dirty="0" smtClean="0"/>
            <a:t>Competition</a:t>
          </a:r>
          <a:endParaRPr lang="en-US" sz="1800" dirty="0"/>
        </a:p>
      </dgm:t>
    </dgm:pt>
    <dgm:pt modelId="{D46A01CB-116D-46BF-97B3-E62050AACB57}" type="parTrans" cxnId="{85FC8B57-81AE-4DE2-8CDC-D1D5D040346E}">
      <dgm:prSet/>
      <dgm:spPr/>
      <dgm:t>
        <a:bodyPr/>
        <a:lstStyle/>
        <a:p>
          <a:endParaRPr lang="en-US"/>
        </a:p>
      </dgm:t>
    </dgm:pt>
    <dgm:pt modelId="{114E7304-7852-41C8-AF73-ADC3A23CF030}" type="sibTrans" cxnId="{85FC8B57-81AE-4DE2-8CDC-D1D5D040346E}">
      <dgm:prSet/>
      <dgm:spPr/>
      <dgm:t>
        <a:bodyPr/>
        <a:lstStyle/>
        <a:p>
          <a:endParaRPr lang="en-US"/>
        </a:p>
      </dgm:t>
    </dgm:pt>
    <dgm:pt modelId="{82124608-336D-47E3-828E-1D33404F0D9D}" type="pres">
      <dgm:prSet presAssocID="{A08110ED-ECA8-4B29-8F93-B887C30775E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54C6CD-1068-4DC4-945C-9C7623FDBA30}" type="pres">
      <dgm:prSet presAssocID="{A08110ED-ECA8-4B29-8F93-B887C30775EE}" presName="comp1" presStyleCnt="0"/>
      <dgm:spPr/>
    </dgm:pt>
    <dgm:pt modelId="{9780622E-8C27-4D52-861B-4AF9FAFE8DAA}" type="pres">
      <dgm:prSet presAssocID="{A08110ED-ECA8-4B29-8F93-B887C30775EE}" presName="circle1" presStyleLbl="node1" presStyleIdx="0" presStyleCnt="4" custScaleY="21250"/>
      <dgm:spPr/>
      <dgm:t>
        <a:bodyPr/>
        <a:lstStyle/>
        <a:p>
          <a:endParaRPr lang="en-US"/>
        </a:p>
      </dgm:t>
    </dgm:pt>
    <dgm:pt modelId="{2C65AA7E-EF84-41D7-9448-39CCDF05E658}" type="pres">
      <dgm:prSet presAssocID="{A08110ED-ECA8-4B29-8F93-B887C30775EE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ADEEE-A85D-47EF-8536-CC0B5ECBA216}" type="pres">
      <dgm:prSet presAssocID="{A08110ED-ECA8-4B29-8F93-B887C30775EE}" presName="comp2" presStyleCnt="0"/>
      <dgm:spPr/>
    </dgm:pt>
    <dgm:pt modelId="{F9F5BBCD-1154-4245-A095-108D62FE9E62}" type="pres">
      <dgm:prSet presAssocID="{A08110ED-ECA8-4B29-8F93-B887C30775EE}" presName="circle2" presStyleLbl="node1" presStyleIdx="1" presStyleCnt="4"/>
      <dgm:spPr/>
      <dgm:t>
        <a:bodyPr/>
        <a:lstStyle/>
        <a:p>
          <a:endParaRPr lang="en-US"/>
        </a:p>
      </dgm:t>
    </dgm:pt>
    <dgm:pt modelId="{EF07AC43-47B1-4C01-A465-AB8A2A8EC6B3}" type="pres">
      <dgm:prSet presAssocID="{A08110ED-ECA8-4B29-8F93-B887C30775EE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AB560-2E54-4C93-AC95-5C4EDF2C4E51}" type="pres">
      <dgm:prSet presAssocID="{A08110ED-ECA8-4B29-8F93-B887C30775EE}" presName="comp3" presStyleCnt="0"/>
      <dgm:spPr/>
    </dgm:pt>
    <dgm:pt modelId="{D3AB2641-7E15-4B28-B026-B044DEEFF569}" type="pres">
      <dgm:prSet presAssocID="{A08110ED-ECA8-4B29-8F93-B887C30775EE}" presName="circle3" presStyleLbl="node1" presStyleIdx="2" presStyleCnt="4" custScaleX="250000" custScaleY="166667"/>
      <dgm:spPr/>
      <dgm:t>
        <a:bodyPr/>
        <a:lstStyle/>
        <a:p>
          <a:endParaRPr lang="en-US"/>
        </a:p>
      </dgm:t>
    </dgm:pt>
    <dgm:pt modelId="{0470EDBC-32DF-4038-8087-55736320E0C2}" type="pres">
      <dgm:prSet presAssocID="{A08110ED-ECA8-4B29-8F93-B887C30775EE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E0C35-393C-46B8-B684-6628BE05A6F7}" type="pres">
      <dgm:prSet presAssocID="{A08110ED-ECA8-4B29-8F93-B887C30775EE}" presName="comp4" presStyleCnt="0"/>
      <dgm:spPr/>
    </dgm:pt>
    <dgm:pt modelId="{0F31F7A7-65D0-43DF-9E71-CAAD6E6AB6BF}" type="pres">
      <dgm:prSet presAssocID="{A08110ED-ECA8-4B29-8F93-B887C30775EE}" presName="circle4" presStyleLbl="node1" presStyleIdx="3" presStyleCnt="4" custScaleX="231251" custLinFactNeighborX="-1562" custLinFactNeighborY="-21875"/>
      <dgm:spPr/>
      <dgm:t>
        <a:bodyPr/>
        <a:lstStyle/>
        <a:p>
          <a:endParaRPr lang="en-US"/>
        </a:p>
      </dgm:t>
    </dgm:pt>
    <dgm:pt modelId="{21BC1CD1-F9BF-4548-A521-6C81EAAFC3D0}" type="pres">
      <dgm:prSet presAssocID="{A08110ED-ECA8-4B29-8F93-B887C30775EE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373AE3-08C1-4402-8C6F-D4ECC269E9B4}" type="presOf" srcId="{57D4F420-A306-4604-B13B-72CE6913979D}" destId="{21BC1CD1-F9BF-4548-A521-6C81EAAFC3D0}" srcOrd="1" destOrd="0" presId="urn:microsoft.com/office/officeart/2005/8/layout/venn2"/>
    <dgm:cxn modelId="{AD2582E4-FA8F-40ED-B3E8-F3D774A508AF}" type="presOf" srcId="{33735D6A-412B-47E7-B195-F771B3849115}" destId="{2C65AA7E-EF84-41D7-9448-39CCDF05E658}" srcOrd="1" destOrd="0" presId="urn:microsoft.com/office/officeart/2005/8/layout/venn2"/>
    <dgm:cxn modelId="{E802EEBD-1553-4A78-BCD0-B9B93CABFE48}" type="presOf" srcId="{E58C5490-CDF4-403B-8F39-A9DC526E4AD3}" destId="{EF07AC43-47B1-4C01-A465-AB8A2A8EC6B3}" srcOrd="1" destOrd="0" presId="urn:microsoft.com/office/officeart/2005/8/layout/venn2"/>
    <dgm:cxn modelId="{93DB35E8-BE3E-4FEB-B03E-E6705AAAA67D}" type="presOf" srcId="{E58C5490-CDF4-403B-8F39-A9DC526E4AD3}" destId="{F9F5BBCD-1154-4245-A095-108D62FE9E62}" srcOrd="0" destOrd="0" presId="urn:microsoft.com/office/officeart/2005/8/layout/venn2"/>
    <dgm:cxn modelId="{C3AA2725-3E6F-43B5-82D4-1A17FF8757C6}" srcId="{A08110ED-ECA8-4B29-8F93-B887C30775EE}" destId="{E58C5490-CDF4-403B-8F39-A9DC526E4AD3}" srcOrd="1" destOrd="0" parTransId="{5EFD12F6-D7D5-4125-A45D-0043D00A1D8D}" sibTransId="{84BF4B42-5B81-474C-BEE5-04008B085D06}"/>
    <dgm:cxn modelId="{60AEF0F5-6A35-4994-AF7F-7CB87B674CFE}" type="presOf" srcId="{B08AE86B-7432-4979-A287-7C409EA27E0D}" destId="{D3AB2641-7E15-4B28-B026-B044DEEFF569}" srcOrd="0" destOrd="0" presId="urn:microsoft.com/office/officeart/2005/8/layout/venn2"/>
    <dgm:cxn modelId="{CAF32E44-85E6-4F4A-A878-9240C8D0DB29}" type="presOf" srcId="{A08110ED-ECA8-4B29-8F93-B887C30775EE}" destId="{82124608-336D-47E3-828E-1D33404F0D9D}" srcOrd="0" destOrd="0" presId="urn:microsoft.com/office/officeart/2005/8/layout/venn2"/>
    <dgm:cxn modelId="{85FC8B57-81AE-4DE2-8CDC-D1D5D040346E}" srcId="{A08110ED-ECA8-4B29-8F93-B887C30775EE}" destId="{57D4F420-A306-4604-B13B-72CE6913979D}" srcOrd="3" destOrd="0" parTransId="{D46A01CB-116D-46BF-97B3-E62050AACB57}" sibTransId="{114E7304-7852-41C8-AF73-ADC3A23CF030}"/>
    <dgm:cxn modelId="{22AEE436-5CD9-438F-A511-FDE07BB79224}" type="presOf" srcId="{B08AE86B-7432-4979-A287-7C409EA27E0D}" destId="{0470EDBC-32DF-4038-8087-55736320E0C2}" srcOrd="1" destOrd="0" presId="urn:microsoft.com/office/officeart/2005/8/layout/venn2"/>
    <dgm:cxn modelId="{C5A4BCC7-EF66-4F29-B603-9CF24D898A55}" srcId="{A08110ED-ECA8-4B29-8F93-B887C30775EE}" destId="{33735D6A-412B-47E7-B195-F771B3849115}" srcOrd="0" destOrd="0" parTransId="{F69524AF-09D8-460E-BE10-8BEEEE77B85A}" sibTransId="{E10E9EF9-8002-405B-9822-68F0456F6B69}"/>
    <dgm:cxn modelId="{30613B79-850C-4062-A6E5-1FDA0797ABB6}" type="presOf" srcId="{57D4F420-A306-4604-B13B-72CE6913979D}" destId="{0F31F7A7-65D0-43DF-9E71-CAAD6E6AB6BF}" srcOrd="0" destOrd="0" presId="urn:microsoft.com/office/officeart/2005/8/layout/venn2"/>
    <dgm:cxn modelId="{71FAEB17-973D-4A36-9894-90A153A5D160}" type="presOf" srcId="{33735D6A-412B-47E7-B195-F771B3849115}" destId="{9780622E-8C27-4D52-861B-4AF9FAFE8DAA}" srcOrd="0" destOrd="0" presId="urn:microsoft.com/office/officeart/2005/8/layout/venn2"/>
    <dgm:cxn modelId="{35F3D876-24BD-4E8B-A6C0-E8DF06D29B7F}" srcId="{A08110ED-ECA8-4B29-8F93-B887C30775EE}" destId="{B08AE86B-7432-4979-A287-7C409EA27E0D}" srcOrd="2" destOrd="0" parTransId="{173EC306-D715-47F2-8C2F-051D68056D2A}" sibTransId="{B90D51CE-DDC6-493B-9DFB-FD18942F51BC}"/>
    <dgm:cxn modelId="{5A2072B0-6144-4F5A-9073-7DEB7D5716DE}" type="presParOf" srcId="{82124608-336D-47E3-828E-1D33404F0D9D}" destId="{DD54C6CD-1068-4DC4-945C-9C7623FDBA30}" srcOrd="0" destOrd="0" presId="urn:microsoft.com/office/officeart/2005/8/layout/venn2"/>
    <dgm:cxn modelId="{38BED744-7F70-4FAF-AFDE-AC27F22B737B}" type="presParOf" srcId="{DD54C6CD-1068-4DC4-945C-9C7623FDBA30}" destId="{9780622E-8C27-4D52-861B-4AF9FAFE8DAA}" srcOrd="0" destOrd="0" presId="urn:microsoft.com/office/officeart/2005/8/layout/venn2"/>
    <dgm:cxn modelId="{1F762D03-DF33-4ED0-90D0-57E69B00FD0E}" type="presParOf" srcId="{DD54C6CD-1068-4DC4-945C-9C7623FDBA30}" destId="{2C65AA7E-EF84-41D7-9448-39CCDF05E658}" srcOrd="1" destOrd="0" presId="urn:microsoft.com/office/officeart/2005/8/layout/venn2"/>
    <dgm:cxn modelId="{5DC6F573-9BC8-4982-B5AB-D4A81B04C83F}" type="presParOf" srcId="{82124608-336D-47E3-828E-1D33404F0D9D}" destId="{A80ADEEE-A85D-47EF-8536-CC0B5ECBA216}" srcOrd="1" destOrd="0" presId="urn:microsoft.com/office/officeart/2005/8/layout/venn2"/>
    <dgm:cxn modelId="{FDFC87AF-CFBB-4594-9F8C-2A76A5DC2007}" type="presParOf" srcId="{A80ADEEE-A85D-47EF-8536-CC0B5ECBA216}" destId="{F9F5BBCD-1154-4245-A095-108D62FE9E62}" srcOrd="0" destOrd="0" presId="urn:microsoft.com/office/officeart/2005/8/layout/venn2"/>
    <dgm:cxn modelId="{75CB0B9E-69EF-464F-AEE9-18C6A37AB74A}" type="presParOf" srcId="{A80ADEEE-A85D-47EF-8536-CC0B5ECBA216}" destId="{EF07AC43-47B1-4C01-A465-AB8A2A8EC6B3}" srcOrd="1" destOrd="0" presId="urn:microsoft.com/office/officeart/2005/8/layout/venn2"/>
    <dgm:cxn modelId="{3EDC016B-8E12-43F4-91A7-D91722C07FE4}" type="presParOf" srcId="{82124608-336D-47E3-828E-1D33404F0D9D}" destId="{6CAAB560-2E54-4C93-AC95-5C4EDF2C4E51}" srcOrd="2" destOrd="0" presId="urn:microsoft.com/office/officeart/2005/8/layout/venn2"/>
    <dgm:cxn modelId="{FFC70315-6B7E-4AC1-B5B6-012630D684F3}" type="presParOf" srcId="{6CAAB560-2E54-4C93-AC95-5C4EDF2C4E51}" destId="{D3AB2641-7E15-4B28-B026-B044DEEFF569}" srcOrd="0" destOrd="0" presId="urn:microsoft.com/office/officeart/2005/8/layout/venn2"/>
    <dgm:cxn modelId="{A36D9E79-219C-4DE9-8CC4-E1B0C4251609}" type="presParOf" srcId="{6CAAB560-2E54-4C93-AC95-5C4EDF2C4E51}" destId="{0470EDBC-32DF-4038-8087-55736320E0C2}" srcOrd="1" destOrd="0" presId="urn:microsoft.com/office/officeart/2005/8/layout/venn2"/>
    <dgm:cxn modelId="{1B33DEF1-7220-4088-B6F6-155FE4308266}" type="presParOf" srcId="{82124608-336D-47E3-828E-1D33404F0D9D}" destId="{06CE0C35-393C-46B8-B684-6628BE05A6F7}" srcOrd="3" destOrd="0" presId="urn:microsoft.com/office/officeart/2005/8/layout/venn2"/>
    <dgm:cxn modelId="{263D32F5-D3A0-405F-B280-097FC688C70F}" type="presParOf" srcId="{06CE0C35-393C-46B8-B684-6628BE05A6F7}" destId="{0F31F7A7-65D0-43DF-9E71-CAAD6E6AB6BF}" srcOrd="0" destOrd="0" presId="urn:microsoft.com/office/officeart/2005/8/layout/venn2"/>
    <dgm:cxn modelId="{34B4FCB2-3B9E-428F-86F1-D6162D21B967}" type="presParOf" srcId="{06CE0C35-393C-46B8-B684-6628BE05A6F7}" destId="{21BC1CD1-F9BF-4548-A521-6C81EAAFC3D0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C5862F77-346A-47BA-81C6-4F0174622617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B2B7A174-6A9B-4B83-9D0C-A8A6E7C436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D7254577-510E-4489-A189-B758F90E6962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1C023A95-1882-4A48-9702-F9CDCAA2DD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3FF5FD-05F1-4FDA-9E14-742F255CBF83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892A1B-D1A1-451B-83EB-7CC519C81BF1}" type="slidenum">
              <a:rPr lang="en-US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6A076B-9F7B-46D7-B02A-09725BA6749C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342434-9E45-47AA-9B1B-267787FAD5E3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06E8C4-8C86-4AC2-9D55-48E04DB775F5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7A4A1B-960E-4751-8C5C-7F675D03A68A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A3C018B-C486-4979-BF90-5425017B60F1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665391-BD5A-4068-BD10-2518F04F6600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B8FABC-8132-455D-864A-740B9DF0BB95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1E0455-BCC5-410C-AF34-AA91BFA434DE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A37A91-F60A-4CE8-9697-2FC1D423FC7F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BE504D-DE73-417D-B5BF-3D613596A945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rtlCol="0" anchor="t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1D9E47-D0C5-46BE-8E0B-A79A391EF810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289A9-9321-4285-A06C-FC1041538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E93084-BAAB-4F9A-8497-4D0923ACE5B7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3583B-341C-4214-A318-955D5C088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108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EB2EE7-9C20-4935-9E1A-859BDE37EBFE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8E84-6780-4C40-AA91-44C4026E3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790A5A-DCF3-4023-8F8C-18CA29DFC663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23FBB-BD47-4322-8788-9118CBC5C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3460E-2324-4D53-A1CD-6A210CEA52D7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8EDD3-46DE-41E9-A1E8-8A1CD41064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C3483-B954-4BB9-8976-1F0AF3C2439C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C2B4D-C458-4068-A3F6-348B1EA2F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AB732-65BD-4D10-B30A-CB85C97C17EE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FA013-7E83-446C-8561-B7AA5B7E27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354E78-A85F-4A04-8623-1EB306D6ACAA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8367-C878-4609-ADE6-779AB96DD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CE05E-A659-4CC4-A938-E971FA445349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8F21E-FB7C-47D7-95C4-A1B0F14C9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5B2E0-A62B-42EF-82E6-544F22680149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652A5-AEA1-46CD-8DC0-4D4C427C3C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0B7DA6-9F10-40A6-A593-F20FFC9C0670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8384F-8109-48FA-963D-B55D2AC5D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0CE006-648A-425C-B7D8-4B7A30409C6A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E22F0-DD82-46BF-871A-546E936273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173939-E5A1-4ECB-AC5F-DEDE7FF58D31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52DEE-E30D-4E49-822F-FA48F5551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DBDEA-FCA6-46DF-889F-024C7D38D4E8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9DBFA-D8C1-4A5B-AED7-3C6D0572F0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C8D632-DA02-4673-A191-03265DEAF73E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2E19A-2ED7-4B2A-B5DC-C8A32F41A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A0889D09-2F4B-480D-B19B-A951739277DF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F8D8C90B-8EFF-49EA-9B3F-6CEB10A1F2A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297404-A4F3-49A1-8681-C700B7130A88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F01E14-E745-4A63-BCF0-79F1E0FF4B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7B57E739-42BE-4C40-B767-0A68478BF448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DB6F7F21-B5D4-4B5B-B53C-1F049AE230D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2BB20A-C0FF-49FF-A6BF-84B0B0FC68B6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5AEBD-EAB6-49B2-BD2B-4CA7B7E38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B466A-BF07-4D00-9B18-B47B4D50EF09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5DC22-3921-4ED5-8E11-79FB5E9D37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A249E-FEAB-4247-8501-AB8663C50BEC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047124-96C4-4285-8E7C-B909A40F01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12ED9D-855F-4807-A24D-EF88A752E09F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1B24C-CF7F-4E97-810E-19BB642F17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rtlCol="0" anchor="b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E1F131-8BAA-4A02-97F5-2231CAEE8606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1F1F2-2DBD-4975-B8B4-B02482D7A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90AB58-E3A5-4505-B68C-3B7E9AA91E81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24F11B-7572-485B-9262-C60DB19A5F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FC0730-BD39-4F67-9AAC-EC8E2C794693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053F95-6A64-4E3A-A92F-09EBDB64F1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ED2F36-5A0F-4AE7-BC3A-D9638A46033F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A031-ADC7-4517-977B-A4BFA55089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BA4DEF-F0E7-43E4-89CB-D2A610FE3347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39AD7-F096-4799-BF56-A537A5F4E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0A5A-DCF3-4023-8F8C-18CA29DFC663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3FBB-BD47-4322-8788-9118CBC5C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460E-2324-4D53-A1CD-6A210CEA52D7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8EDD3-46DE-41E9-A1E8-8A1CD4106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C3483-B954-4BB9-8976-1F0AF3C2439C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C2B4D-C458-4068-A3F6-348B1EA2F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B732-65BD-4D10-B30A-CB85C97C17EE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FA013-7E83-446C-8561-B7AA5B7E2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4E78-A85F-4A04-8623-1EB306D6ACAA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8367-C878-4609-ADE6-779AB96DD3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E05E-A659-4CC4-A938-E971FA445349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21E-FB7C-47D7-95C4-A1B0F14C9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6DB13B-B89E-4100-A980-67388B58CC23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7E28D-3B0C-4D8D-9EDD-11D835807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B2E0-A62B-42EF-82E6-544F22680149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2A5-AEA1-46CD-8DC0-4D4C427C3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B7DA6-9F10-40A6-A593-F20FFC9C0670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384F-8109-48FA-963D-B55D2AC5D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3939-E5A1-4ECB-AC5F-DEDE7FF58D31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E-E30D-4E49-822F-FA48F5551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DBDEA-FCA6-46DF-889F-024C7D38D4E8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DBFA-D8C1-4A5B-AED7-3C6D0572F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632-DA02-4673-A191-03265DEAF73E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E19A-2ED7-4B2A-B5DC-C8A32F41A7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8B386E-8C9A-46EB-B180-64E66800A371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6B25-55AB-46B8-8C7B-879C5E0E7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0546A-723F-4F5C-8762-13EC60B6C0A2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664DB-1C5F-4F50-95B0-E6B7AF434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442928-FB22-4B63-B41E-F9C5CC9E2FAD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9DA2D-9D24-4D5C-8E1C-B034FF0B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rtlCol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7C57BD-96E3-4642-A4D5-E7603F579D58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B136C-1F4B-49E7-9DBF-618900276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fld id="{41FD6D1C-5506-41CA-A0CB-5455CFAF4100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fld id="{9518CCA4-1C88-4392-A33D-75DE559A6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fld id="{E4540CD8-C840-4D0C-9144-94686221CA8F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fld id="{16CC559C-5FCE-4548-A757-89DE3D3D256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82" r:id="rId2"/>
    <p:sldLayoutId id="2147483804" r:id="rId3"/>
    <p:sldLayoutId id="2147483783" r:id="rId4"/>
    <p:sldLayoutId id="2147483784" r:id="rId5"/>
    <p:sldLayoutId id="2147483785" r:id="rId6"/>
    <p:sldLayoutId id="2147483805" r:id="rId7"/>
    <p:sldLayoutId id="2147483806" r:id="rId8"/>
    <p:sldLayoutId id="2147483807" r:id="rId9"/>
    <p:sldLayoutId id="2147483786" r:id="rId10"/>
    <p:sldLayoutId id="21474838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ＭＳ Ｐゴシック" pitchFamily="-111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-111" charset="2"/>
        <a:buChar char="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111" charset="2"/>
        <a:buChar char="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-111" charset="2"/>
        <a:buChar char=""/>
        <a:defRPr lang="en-US"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2B962E7-E08D-48B2-B576-0A0DBC36C52B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E247F4C-F2F1-457D-B4F2-FDDD7BF290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DBCEDFF-36C0-484C-9DD2-44179FCEBE7A}" type="datetime1">
              <a:rPr lang="en-US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B8703DD9-2866-413A-8C71-795D0E5480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798" r:id="rId4"/>
    <p:sldLayoutId id="2147483799" r:id="rId5"/>
    <p:sldLayoutId id="2147483812" r:id="rId6"/>
    <p:sldLayoutId id="2147483800" r:id="rId7"/>
    <p:sldLayoutId id="2147483813" r:id="rId8"/>
    <p:sldLayoutId id="2147483814" r:id="rId9"/>
    <p:sldLayoutId id="2147483801" r:id="rId10"/>
    <p:sldLayoutId id="21474838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-111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-111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-111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-111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-111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40CD8-C840-4D0C-9144-94686221CA8F}" type="datetime1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C559C-5FCE-4548-A757-89DE3D3D2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4.xml"/><Relationship Id="rId11" Type="http://schemas.openxmlformats.org/officeDocument/2006/relationships/image" Target="../media/image15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7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Umbrella Project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6387" name="Subtitle 2"/>
          <p:cNvSpPr txBox="1">
            <a:spLocks/>
          </p:cNvSpPr>
          <p:nvPr/>
        </p:nvSpPr>
        <p:spPr bwMode="auto">
          <a:xfrm>
            <a:off x="685800" y="4038600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8872" tIns="0" rIns="45720" bIns="0" anchor="b"/>
          <a:lstStyle/>
          <a:p>
            <a:pPr defTabSz="914400">
              <a:buClr>
                <a:schemeClr val="accent1"/>
              </a:buClr>
              <a:buSzPct val="80000"/>
              <a:buFont typeface="Wingdings 2" pitchFamily="-111" charset="2"/>
              <a:buNone/>
            </a:pPr>
            <a:r>
              <a:rPr lang="en-US" sz="2000">
                <a:solidFill>
                  <a:srgbClr val="FFFFFF"/>
                </a:solidFill>
                <a:latin typeface="Corbel" pitchFamily="-111" charset="0"/>
              </a:rPr>
              <a:t>Motivations for Online Contributions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560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“It is through reading archived conversations that newcomers determine whether the potential benefit of membership is worth the cost of participation.”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Utility = Cost/Effort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“Newcomers who see their friends contributing go on to share more content themselves.”</a:t>
            </a:r>
          </a:p>
        </p:txBody>
      </p:sp>
      <p:pic>
        <p:nvPicPr>
          <p:cNvPr id="2560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TIP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662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TIP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Time, Interaction, and Performance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A generalized theory that describes groups and how they do what they do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“Many of the groups we meet in everyday living... have pasts together, and they expect to have futures.”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Three main functions of a group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Production Function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Member-Support Function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Group Well-Being Function</a:t>
            </a:r>
          </a:p>
        </p:txBody>
      </p:sp>
      <p:pic>
        <p:nvPicPr>
          <p:cNvPr id="2662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TIP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765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TIP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“A temporally efficient flow of work in groups requires complex matching of bundles of activities to particular periods of time.”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“Acts have situated, rather than generic, meanings in relation to the modes, functions, and paths of group activity.”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“In order to survive, online communities, like face-to-face groups, must meet the needs of individual members and the group as a whole.”</a:t>
            </a:r>
          </a:p>
        </p:txBody>
      </p:sp>
      <p:pic>
        <p:nvPicPr>
          <p:cNvPr id="2765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Reciprocity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867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Generalized Reciprocity?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Individuals donate to a large social network with an expectation that an undefined contribution will be repaid in the future, even by simply being a member of the network</a:t>
            </a:r>
          </a:p>
        </p:txBody>
      </p:sp>
      <p:pic>
        <p:nvPicPr>
          <p:cNvPr id="2867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Gift Economies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969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 Gift Economy?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Social status is determined not by what you control but by what you give away</a:t>
            </a:r>
          </a:p>
        </p:txBody>
      </p:sp>
      <p:pic>
        <p:nvPicPr>
          <p:cNvPr id="2970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User Roles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072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Do users take on specific roles?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200" smtClean="0"/>
              <a:t>In Multi-User Dungeons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000" smtClean="0"/>
              <a:t>Similar to MMORPG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000" smtClean="0"/>
              <a:t>Four user roles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Killers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Achievers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Socialisers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Explorers</a:t>
            </a:r>
          </a:p>
          <a:p>
            <a:pPr lvl="1" indent="-182563" eaLnBrk="1" hangingPunct="1">
              <a:buFont typeface="Arial" charset="0"/>
              <a:buChar char="•"/>
            </a:pPr>
            <a:endParaRPr lang="en-US" sz="2000" smtClean="0"/>
          </a:p>
        </p:txBody>
      </p:sp>
      <p:pic>
        <p:nvPicPr>
          <p:cNvPr id="3072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Belonging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174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lvl="1" indent="-182563" algn="ctr" eaLnBrk="1" hangingPunct="1"/>
            <a:r>
              <a:rPr lang="en-US" sz="2400" smtClean="0"/>
              <a:t>"The need to belong is a powerful, fundamental, and extremely pervasive motivation."</a:t>
            </a:r>
          </a:p>
        </p:txBody>
      </p:sp>
      <p:pic>
        <p:nvPicPr>
          <p:cNvPr id="3174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etchup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5800" y="457200"/>
            <a:ext cx="5867400" cy="5867400"/>
          </a:xfrm>
          <a:prstGeom prst="rect">
            <a:avLst/>
          </a:prstGeom>
        </p:spPr>
      </p:pic>
      <p:pic>
        <p:nvPicPr>
          <p:cNvPr id="5" name="Picture 4" descr="90_GoogleSketchUpProv60.10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819400"/>
            <a:ext cx="3840480" cy="3840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953000"/>
            <a:ext cx="7772400" cy="1470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Sketchup</a:t>
            </a:r>
            <a:r>
              <a:rPr lang="en-US" dirty="0" smtClean="0">
                <a:solidFill>
                  <a:srgbClr val="FF0000"/>
                </a:solidFill>
              </a:rPr>
              <a:t>/3D Warehouse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rcleoflif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667000"/>
            <a:ext cx="3981450" cy="3981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3D Warehouse as a Information Repository </a:t>
            </a:r>
          </a:p>
          <a:p>
            <a:r>
              <a:rPr lang="en-US" dirty="0" smtClean="0"/>
              <a:t>Artifacts crucial to a community </a:t>
            </a:r>
          </a:p>
          <a:p>
            <a:r>
              <a:rPr lang="en-US" dirty="0" smtClean="0"/>
              <a:t>The importance of Acknowledgement </a:t>
            </a:r>
          </a:p>
          <a:p>
            <a:r>
              <a:rPr lang="en-US" dirty="0" smtClean="0"/>
              <a:t>The importance of Challenge </a:t>
            </a:r>
          </a:p>
          <a:p>
            <a:r>
              <a:rPr lang="en-US" dirty="0" smtClean="0"/>
              <a:t>The need to shift 3D Warehouse towards becoming a Social Network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Introduction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741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Purpose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What motivates users to contribute to online information repositories?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How does this differ across varying environments?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Story-telling website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Google’s 3D warehouse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Game-programming class and website</a:t>
            </a:r>
          </a:p>
          <a:p>
            <a:pPr lvl="2" indent="-182563" eaLnBrk="1" hangingPunct="1">
              <a:buFont typeface="Arial" charset="0"/>
              <a:buChar char="•"/>
            </a:pPr>
            <a:endParaRPr lang="en-US" sz="2400" smtClean="0"/>
          </a:p>
          <a:p>
            <a:pPr lvl="2" indent="-182563" eaLnBrk="1" hangingPunct="1">
              <a:buFont typeface="Arial" charset="0"/>
              <a:buChar char="•"/>
            </a:pPr>
            <a:endParaRPr lang="en-US" sz="2400" smtClean="0"/>
          </a:p>
        </p:txBody>
      </p:sp>
      <p:pic>
        <p:nvPicPr>
          <p:cNvPr id="1741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Warehouse as a Information Commons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85800" y="1371600"/>
          <a:ext cx="76200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Artifacts Crucial to a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Acknowledgement</a:t>
            </a:r>
          </a:p>
          <a:p>
            <a:r>
              <a:rPr lang="en-US" dirty="0" smtClean="0"/>
              <a:t>Identity</a:t>
            </a:r>
          </a:p>
          <a:p>
            <a:r>
              <a:rPr lang="en-US" dirty="0" smtClean="0"/>
              <a:t>Events </a:t>
            </a:r>
            <a:endParaRPr lang="en-US" dirty="0" smtClean="0"/>
          </a:p>
          <a:p>
            <a:r>
              <a:rPr lang="en-US" dirty="0" smtClean="0"/>
              <a:t>Source </a:t>
            </a:r>
            <a:r>
              <a:rPr lang="en-US" dirty="0" smtClean="0"/>
              <a:t>of </a:t>
            </a:r>
            <a:r>
              <a:rPr lang="en-US" dirty="0" smtClean="0"/>
              <a:t>Challenge</a:t>
            </a:r>
            <a:endParaRPr lang="en-US" dirty="0" smtClean="0"/>
          </a:p>
          <a:p>
            <a:r>
              <a:rPr lang="en-US" dirty="0" smtClean="0"/>
              <a:t>Exhibition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“If </a:t>
            </a:r>
            <a:r>
              <a:rPr lang="en-US" dirty="0" smtClean="0"/>
              <a:t>any civilization is to survive, it is the morality of altruism that men have to reject</a:t>
            </a:r>
            <a:r>
              <a:rPr lang="en-US" dirty="0" smtClean="0"/>
              <a:t>.” – </a:t>
            </a:r>
            <a:r>
              <a:rPr lang="en-US" dirty="0" err="1" smtClean="0"/>
              <a:t>Ayn</a:t>
            </a:r>
            <a:r>
              <a:rPr lang="en-US" dirty="0" smtClean="0"/>
              <a:t> Rand</a:t>
            </a:r>
          </a:p>
          <a:p>
            <a:r>
              <a:rPr lang="en-US" dirty="0" smtClean="0"/>
              <a:t>Look at 3D Warehouse as a Gift Economy, Reciprocity</a:t>
            </a:r>
          </a:p>
          <a:p>
            <a:r>
              <a:rPr lang="en-US" dirty="0" smtClean="0"/>
              <a:t>Social Capital: Blue Ribbons, Reviews, Stars</a:t>
            </a:r>
          </a:p>
          <a:p>
            <a:r>
              <a:rPr lang="en-US" dirty="0" smtClean="0"/>
              <a:t>“It </a:t>
            </a:r>
            <a:r>
              <a:rPr lang="en-US" dirty="0" smtClean="0"/>
              <a:t>sure would be encouraging to get one of those juicy ribbons</a:t>
            </a:r>
            <a:r>
              <a:rPr lang="en-US" dirty="0" smtClean="0"/>
              <a:t>...” – Christopher B. , </a:t>
            </a:r>
            <a:r>
              <a:rPr lang="en-US" dirty="0" err="1" smtClean="0"/>
              <a:t>Sketchup</a:t>
            </a:r>
            <a:r>
              <a:rPr lang="en-US" dirty="0" smtClean="0"/>
              <a:t> User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blueribb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200"/>
            <a:ext cx="736508" cy="11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Star rating system is more of a feedback mechanism (avg. rating = 4.48)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49053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752600"/>
            <a:ext cx="50387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-1295400" y="381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048000" y="4572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8768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35% of models created by Blue Ribbon holders have blue ribbons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Blue Ribbon holders contribute 7% more models than the average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</p:spPr>
        <p:txBody>
          <a:bodyPr/>
          <a:lstStyle/>
          <a:p>
            <a:r>
              <a:rPr lang="en-US" sz="2800" dirty="0" smtClean="0"/>
              <a:t>Low </a:t>
            </a:r>
            <a:r>
              <a:rPr lang="en-US" sz="2800" dirty="0" smtClean="0"/>
              <a:t>drop out</a:t>
            </a:r>
            <a:r>
              <a:rPr lang="en-US" sz="2800" dirty="0" smtClean="0"/>
              <a:t> </a:t>
            </a:r>
            <a:r>
              <a:rPr lang="en-US" sz="2800" dirty="0" smtClean="0"/>
              <a:t>rate</a:t>
            </a:r>
          </a:p>
          <a:p>
            <a:r>
              <a:rPr lang="en-US" sz="2800" dirty="0" smtClean="0"/>
              <a:t>Only a few categories (90% of users)</a:t>
            </a:r>
          </a:p>
          <a:p>
            <a:pPr lvl="1"/>
            <a:r>
              <a:rPr lang="en-US" sz="2400" dirty="0" smtClean="0"/>
              <a:t>Fields of interest</a:t>
            </a:r>
          </a:p>
          <a:p>
            <a:pPr lvl="1"/>
            <a:endParaRPr lang="en-US" sz="2400" dirty="0" smtClean="0"/>
          </a:p>
          <a:p>
            <a:pPr lvl="0">
              <a:defRPr/>
            </a:pPr>
            <a:r>
              <a:rPr lang="en-US" sz="2800" b="1" dirty="0" smtClean="0"/>
              <a:t>But: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Activity decreases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Users go out of ideas</a:t>
            </a:r>
          </a:p>
          <a:p>
            <a:endParaRPr lang="en-US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6019800"/>
            <a:ext cx="5181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Challenge can help!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Grafik 8" descr="tre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124200"/>
            <a:ext cx="3170606" cy="1905000"/>
          </a:xfrm>
          <a:prstGeom prst="rect">
            <a:avLst/>
          </a:prstGeom>
        </p:spPr>
      </p:pic>
      <p:pic>
        <p:nvPicPr>
          <p:cNvPr id="12" name="Grafik 11" descr="ideas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505200"/>
            <a:ext cx="4286250" cy="2361811"/>
          </a:xfrm>
          <a:prstGeom prst="rect">
            <a:avLst/>
          </a:prstGeom>
        </p:spPr>
      </p:pic>
      <p:pic>
        <p:nvPicPr>
          <p:cNvPr id="10" name="Grafik 9" descr="ideas02_d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200400"/>
            <a:ext cx="3810000" cy="2920464"/>
          </a:xfrm>
          <a:prstGeom prst="rect">
            <a:avLst/>
          </a:prstGeom>
        </p:spPr>
      </p:pic>
      <p:pic>
        <p:nvPicPr>
          <p:cNvPr id="14" name="Grafik 13" descr="flo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2743200"/>
            <a:ext cx="398145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Shift of 3D Warehouse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828800"/>
          <a:ext cx="3581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3"/>
          <p:cNvGraphicFramePr/>
          <p:nvPr/>
        </p:nvGraphicFramePr>
        <p:xfrm>
          <a:off x="4953000" y="1828800"/>
          <a:ext cx="3581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371600"/>
            <a:ext cx="3810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95400"/>
            <a:ext cx="3733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/>
              <a:t>3D Warehouse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Information repository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00600" y="1295400"/>
            <a:ext cx="3733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/>
              <a:t>Google </a:t>
            </a:r>
            <a:r>
              <a:rPr lang="en-US" sz="2800" b="1" dirty="0" err="1" smtClean="0"/>
              <a:t>SketchUp</a:t>
            </a:r>
            <a:r>
              <a:rPr lang="en-US" sz="2800" b="1" dirty="0" smtClean="0"/>
              <a:t> Group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Social network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5486400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Use of appropriate technologies for needs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Tendency to bring the two spaces together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/>
              <a:t>Conclusion:</a:t>
            </a:r>
            <a:r>
              <a:rPr lang="en-US" sz="3200" dirty="0" smtClean="0"/>
              <a:t> Rich community space with all artifacts is good solution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Pfeil nach links 16"/>
          <p:cNvSpPr/>
          <p:nvPr/>
        </p:nvSpPr>
        <p:spPr>
          <a:xfrm>
            <a:off x="3581400" y="3048000"/>
            <a:ext cx="23622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Pfeil nach links 17"/>
          <p:cNvSpPr/>
          <p:nvPr/>
        </p:nvSpPr>
        <p:spPr>
          <a:xfrm>
            <a:off x="3581400" y="3657600"/>
            <a:ext cx="23622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Pfeil nach links 18"/>
          <p:cNvSpPr/>
          <p:nvPr/>
        </p:nvSpPr>
        <p:spPr>
          <a:xfrm>
            <a:off x="3581400" y="2438400"/>
            <a:ext cx="32766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Pfeil nach links 19"/>
          <p:cNvSpPr/>
          <p:nvPr/>
        </p:nvSpPr>
        <p:spPr>
          <a:xfrm>
            <a:off x="3581400" y="4267200"/>
            <a:ext cx="32766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13" name="Grafik 12" descr="event01_det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4937" y="1042987"/>
            <a:ext cx="6334125" cy="4772025"/>
          </a:xfrm>
          <a:prstGeom prst="rect">
            <a:avLst/>
          </a:prstGeom>
        </p:spPr>
      </p:pic>
      <p:pic>
        <p:nvPicPr>
          <p:cNvPr id="14" name="Grafik 13" descr="100mode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0250" y="557212"/>
            <a:ext cx="5143500" cy="5743575"/>
          </a:xfrm>
          <a:prstGeom prst="rect">
            <a:avLst/>
          </a:prstGeom>
        </p:spPr>
      </p:pic>
      <p:pic>
        <p:nvPicPr>
          <p:cNvPr id="15" name="Grafik 14" descr="tutorial_det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52600" y="838200"/>
            <a:ext cx="5457825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9" grpId="0"/>
      <p:bldP spid="17" grpId="0" animBg="1"/>
      <p:bldP spid="18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Competition Inside SketchUp</a:t>
            </a:r>
            <a:r>
              <a:rPr lang="en-US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	</a:t>
            </a:r>
            <a:endParaRPr lang="en-US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837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en-US" smtClean="0"/>
              <a:t>A comparison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4200" y="4800600"/>
            <a:ext cx="344488" cy="5667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sp>
        <p:nvSpPr>
          <p:cNvPr id="59395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0" y="5367338"/>
            <a:ext cx="573088" cy="804862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9396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186" b="1186"/>
          <a:stretch>
            <a:fillRect/>
          </a:stretch>
        </p:blipFill>
        <p:spPr>
          <a:xfrm>
            <a:off x="2438400" y="228600"/>
            <a:ext cx="3770313" cy="5181600"/>
          </a:xfrm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4800600"/>
            <a:ext cx="2286000" cy="5667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Karl Marx</a:t>
            </a:r>
            <a:endParaRPr lang="en-US" dirty="0"/>
          </a:p>
        </p:txBody>
      </p:sp>
      <p:sp>
        <p:nvSpPr>
          <p:cNvPr id="60419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0" y="5367338"/>
            <a:ext cx="1676400" cy="804862"/>
          </a:xfrm>
        </p:spPr>
        <p:txBody>
          <a:bodyPr/>
          <a:lstStyle/>
          <a:p>
            <a:pPr eaLnBrk="1" hangingPunct="1"/>
            <a:r>
              <a:rPr lang="en-US" smtClean="0"/>
              <a:t>1818- 1883</a:t>
            </a:r>
          </a:p>
        </p:txBody>
      </p:sp>
      <p:pic>
        <p:nvPicPr>
          <p:cNvPr id="60420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186" b="1186"/>
          <a:stretch>
            <a:fillRect/>
          </a:stretch>
        </p:blipFill>
        <p:spPr>
          <a:xfrm>
            <a:off x="2438400" y="228600"/>
            <a:ext cx="3770313" cy="5181600"/>
          </a:xfrm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843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AKA ‘Information Commons’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“Information resources shared by a community of producers and consumers in an open access environment”</a:t>
            </a:r>
            <a:endParaRPr lang="en-US" sz="2600" smtClean="0"/>
          </a:p>
        </p:txBody>
      </p:sp>
      <p:pic>
        <p:nvPicPr>
          <p:cNvPr id="1843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1212" y="3200401"/>
            <a:ext cx="6308725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capitalism</a:t>
            </a:r>
            <a:endParaRPr lang="en-US" dirty="0"/>
          </a:p>
        </p:txBody>
      </p:sp>
      <p:sp>
        <p:nvSpPr>
          <p:cNvPr id="61443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925" y="265113"/>
            <a:ext cx="1524000" cy="495617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4745" r="4745"/>
          <a:stretch>
            <a:fillRect/>
          </a:stretch>
        </p:blipFill>
        <p:spPr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Some Major Differences in the Meta Designs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0038"/>
            <a:ext cx="3657600" cy="658812"/>
          </a:xfrm>
        </p:spPr>
        <p:txBody>
          <a:bodyPr/>
          <a:lstStyle/>
          <a:p>
            <a:pPr eaLnBrk="1" hangingPunct="1"/>
            <a:r>
              <a:rPr lang="en-US" smtClean="0"/>
              <a:t>Marx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3657600" cy="38862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Working is our goal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People should belong to the same social class.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People should not own business directly, but sort of indirectly through the common government.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We are all rowing together, and the boat will go faster.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Collaboration.</a:t>
            </a:r>
            <a:endParaRPr lang="en-US" dirty="0"/>
          </a:p>
        </p:txBody>
      </p:sp>
      <p:sp>
        <p:nvSpPr>
          <p:cNvPr id="6246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43400" y="1570038"/>
            <a:ext cx="3657600" cy="658812"/>
          </a:xfrm>
        </p:spPr>
        <p:txBody>
          <a:bodyPr/>
          <a:lstStyle/>
          <a:p>
            <a:pPr eaLnBrk="1" hangingPunct="1"/>
            <a:r>
              <a:rPr lang="en-US" smtClean="0"/>
              <a:t>capitalism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Working is our goal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Social class is almost a reflection of abilities.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Not only should people own business, but monopoly or oligopoly is against the law.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We row individually, and everyone will want to finish first.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Competition.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Collaboration vs. competition</a:t>
            </a:r>
            <a:endParaRPr lang="en-US" dirty="0"/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 approach: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Polar opposites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5400" y="2667000"/>
            <a:ext cx="2819400" cy="16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Competition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724400" y="2667000"/>
            <a:ext cx="2819400" cy="16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Common relation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less common relation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953000" y="3252788"/>
            <a:ext cx="20574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</a:t>
            </a:r>
            <a:r>
              <a:rPr lang="en-US" dirty="0"/>
              <a:t>ompetition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Findings thus far: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overall quality better on competition models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quantity/time higher during competition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UTILITY = VALUE / EFFORT</a:t>
            </a:r>
            <a:br>
              <a:rPr lang="en-US" cap="none" smtClean="0"/>
            </a:br>
            <a:r>
              <a:rPr lang="en-US" cap="none" smtClean="0"/>
              <a:t/>
            </a:r>
            <a:br>
              <a:rPr lang="en-US" cap="none" smtClean="0"/>
            </a:br>
            <a:endParaRPr lang="en-US" cap="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And Capitalism wins!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922713" y="1651000"/>
            <a:ext cx="46767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From Spatulas </a:t>
            </a:r>
            <a:endParaRPr lang="en-US"/>
          </a:p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to </a:t>
            </a:r>
            <a:endParaRPr lang="en-US"/>
          </a:p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Purple Dinosaurs</a:t>
            </a:r>
            <a:endParaRPr lang="en-US"/>
          </a:p>
          <a:p>
            <a:pPr>
              <a:lnSpc>
                <a:spcPct val="95000"/>
              </a:lnSpc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1763" y="-107950"/>
            <a:ext cx="9347201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945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Artifact Creation vs. Communication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StoryGaps vs. Facebook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Multiple, individual products vs.</a:t>
            </a:r>
            <a:br>
              <a:rPr lang="en-US" sz="2600" smtClean="0"/>
            </a:br>
            <a:r>
              <a:rPr lang="en-US" sz="2600" smtClean="0"/>
              <a:t>Single, collaborative product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3D Warehouse vs. Open Source</a:t>
            </a:r>
          </a:p>
        </p:txBody>
      </p:sp>
      <p:pic>
        <p:nvPicPr>
          <p:cNvPr id="1946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Data Collection and Methods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idx="1"/>
          </p:nvPr>
        </p:nvSpPr>
        <p:spPr>
          <a:xfrm>
            <a:off x="207963" y="1136650"/>
            <a:ext cx="8701087" cy="493871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Time period: December 7th, 2008 - March 16th, 2009 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Open exploration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Reading and interacting with stories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Scraping 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72047 Contributions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3668 Stories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5114 Authors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Coding 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Manually classified messages and authors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10129 Contributions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895 Stories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721 Authors coded for Gender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189 Authors coded for Role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StoryGaps joins Facebook Jan 25 to Feb 10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79488"/>
            <a:ext cx="7710488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01087" cy="823913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Coding Scheme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04813" y="965200"/>
            <a:ext cx="8723312" cy="5434013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Iteratively developed coding scheme.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Story: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Cohesiveness (1-4, whiplash to cohesive)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Theme (violence, sexuality)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Contribution: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Cohesiveness (agrees with story theme)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Theme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Special words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Role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Author: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Gender (Coded manually using name cues and FB search) 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Role (Auto-coded from aggregate contributions)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Clr>
                <a:srgbClr val="000000"/>
              </a:buClr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0000"/>
                </a:solidFill>
                <a:latin typeface="Arial" charset="0"/>
              </a:rPr>
              <a:t>Cohesiveness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3663" y="2452688"/>
            <a:ext cx="5749926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-47625"/>
            <a:ext cx="6161087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203950" y="149225"/>
            <a:ext cx="3651250" cy="993775"/>
          </a:xfrm>
        </p:spPr>
        <p:txBody>
          <a:bodyPr lIns="0" tIns="0" rIns="0" bIns="0" anchor="t">
            <a:normAutofit fontScale="90000"/>
          </a:bodyPr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Users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350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3500" smtClean="0">
                <a:solidFill>
                  <a:srgbClr val="000000"/>
                </a:solidFill>
                <a:latin typeface="Arial" charset="0"/>
              </a:rPr>
            </a:br>
            <a:r>
              <a:rPr lang="en-US" sz="350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3500" smtClean="0">
                <a:solidFill>
                  <a:srgbClr val="000000"/>
                </a:solidFill>
                <a:latin typeface="Arial" charset="0"/>
              </a:rPr>
            </a:br>
            <a:endParaRPr lang="en-US" sz="35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23813"/>
            <a:ext cx="5589587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4638" y="2800350"/>
            <a:ext cx="534035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>
            <a:normAutofit fontScale="90000"/>
          </a:bodyPr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Facebook vs. 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Storygaps</a:t>
            </a: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8475" y="0"/>
            <a:ext cx="5027613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638" y="1982788"/>
            <a:ext cx="36068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0663" y="3736975"/>
            <a:ext cx="4386262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0000"/>
                </a:solidFill>
                <a:latin typeface="Arial" charset="0"/>
              </a:rPr>
              <a:t>Roles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200" y="779463"/>
            <a:ext cx="8358188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96863"/>
            <a:ext cx="8818562" cy="660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Richard Bartle’s Player Typology 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Achievers: goal to beat the game (f)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Killers : goal to annoy other people (d)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Socialisers: goal to meet other people (c)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Explorers: goal to explore environment, limits (m)</a:t>
            </a:r>
            <a:endParaRPr lang="en-US" smtClean="0"/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algn="ctr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Is StoryGaps a game?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Themes of Contributions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algn="ctr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411163" lvl="1" indent="-307975" algn="ctr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u="sng" smtClean="0">
                <a:solidFill>
                  <a:srgbClr val="000000"/>
                </a:solidFill>
                <a:latin typeface="Arial" charset="0"/>
              </a:rPr>
              <a:t>Of gender-coded users, 44% are male, 56% are female</a:t>
            </a:r>
            <a:endParaRPr lang="en-US" smtClean="0"/>
          </a:p>
          <a:p>
            <a:pPr marL="411163" lvl="1" indent="-307975" algn="ctr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No significant difference in Food/Weight contributions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" y="1055688"/>
            <a:ext cx="4611688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163" y="1330325"/>
            <a:ext cx="4116387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048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600" smtClean="0"/>
              <a:t>Four main components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People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Those who are involved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Content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Artifacts they produce and share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Feedback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Engagement between people around content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Distribution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The way in which people discover and consume content</a:t>
            </a:r>
          </a:p>
        </p:txBody>
      </p:sp>
      <p:pic>
        <p:nvPicPr>
          <p:cNvPr id="2048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6225"/>
            <a:ext cx="8713788" cy="98107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Spatulas, Llamas, and Purple Dinosaurs:</a:t>
            </a:r>
            <a:r>
              <a:rPr lang="en-US" smtClean="0"/>
              <a:t/>
            </a:r>
            <a:br>
              <a:rPr lang="en-US" smtClean="0"/>
            </a:b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Special Words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idx="1"/>
          </p:nvPr>
        </p:nvSpPr>
        <p:spPr>
          <a:xfrm>
            <a:off x="234950" y="1476375"/>
            <a:ext cx="8701088" cy="493871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Some users introduce and then repeatedly use "special words" into their story titles, descriptions and contributions.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Other users adopt these terms and perpetuate their use.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Examples: Spatula, Llama, Barney the Purple Dinosaur, Fluffy Deltoids, Ninja, Flamingo, and the number 42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Introducing terms: Establishing an identity,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capital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At one point, the initiator of spatula asserts in a contribution, "I invented the spatula thing!" 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Perpetuating use: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learning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Spatulas - Feb 25 to Mar 2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350" y="1044575"/>
            <a:ext cx="7488238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3900" i="1" smtClean="0">
                <a:solidFill>
                  <a:srgbClr val="000000"/>
                </a:solidFill>
                <a:latin typeface="Arial" charset="0"/>
              </a:rPr>
              <a:t>"Spatulas were annoying but funny"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352425" y="1109663"/>
            <a:ext cx="8869363" cy="5622925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~700 of 12500 coded and auto-coded messages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contain special words.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b="1" smtClean="0">
                <a:solidFill>
                  <a:srgbClr val="000000"/>
                </a:solidFill>
                <a:latin typeface="Arial" charset="0"/>
              </a:rPr>
              <a:t>Mischievous</a:t>
            </a: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 authors the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most likely to use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special words.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      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3350" y="1579563"/>
            <a:ext cx="664845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Conclusions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104775" y="1162050"/>
            <a:ext cx="8688388" cy="528796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Low investment required to enter StoryGaps through Facebook App changed the culture of the collaborative environment.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Possible motivations for participating and assuming certain types of roles include establishing a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reputation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belonging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 to an online community, accumulating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capital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, and the primal satisfaction (for some) of kicking over other peoples' sand castles.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Other project themes active in StoryGaps are Time, Interaction, and Performance (TIP) Theory and Social Learning Theory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Motivation in Game Design Class</a:t>
            </a:r>
          </a:p>
        </p:txBody>
      </p:sp>
      <p:pic>
        <p:nvPicPr>
          <p:cNvPr id="48131" name="Picture 4" descr="Scalable_game_design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4104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Better Engagement in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Motivation?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Collaboration?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Inspiration?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10" dur="2000" spd="-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/>
              <a:t>FLOW OF INSPIRATION PRINCIPLES</a:t>
            </a:r>
            <a:endParaRPr lang="en-US" cap="none" smtClean="0"/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These Principles should allow students to:</a:t>
            </a:r>
          </a:p>
          <a:p>
            <a:pPr eaLnBrk="1" hangingPunct="1"/>
            <a:r>
              <a:rPr lang="en-US" smtClean="0"/>
              <a:t>1) Display projects in a public forum</a:t>
            </a:r>
          </a:p>
          <a:p>
            <a:pPr eaLnBrk="1" hangingPunct="1"/>
            <a:r>
              <a:rPr lang="en-US" smtClean="0"/>
              <a:t>2) View and run fellow students’ projects</a:t>
            </a:r>
          </a:p>
          <a:p>
            <a:pPr eaLnBrk="1" hangingPunct="1"/>
            <a:r>
              <a:rPr lang="en-US" smtClean="0"/>
              <a:t>3) Provide feedback on fellow students’ projects</a:t>
            </a:r>
          </a:p>
          <a:p>
            <a:pPr eaLnBrk="1" hangingPunct="1"/>
            <a:r>
              <a:rPr lang="en-US" smtClean="0"/>
              <a:t>4) Download and view code for any project</a:t>
            </a:r>
          </a:p>
          <a:p>
            <a:pPr eaLnBrk="1" hangingPunct="1"/>
            <a:r>
              <a:rPr lang="en-US" smtClean="0"/>
              <a:t>5) Provide motivation for students to view, download, and give feedback on fellow classmates’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pic>
        <p:nvPicPr>
          <p:cNvPr id="5120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76400"/>
            <a:ext cx="8180388" cy="441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609600" y="16764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150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did we find?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 lot of central themes</a:t>
            </a:r>
            <a:endParaRPr lang="en-US" sz="2400" smtClean="0"/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Social Capital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Social Learning Theory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Gift Economies / Gift Cultures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Utility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Generalized Reciprocity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Group Theory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Distinct User Roles</a:t>
            </a:r>
          </a:p>
          <a:p>
            <a:pPr lvl="2" indent="-182563" eaLnBrk="1" hangingPunct="1">
              <a:buFont typeface="Arial" charset="0"/>
              <a:buChar char="•"/>
            </a:pPr>
            <a:endParaRPr lang="en-US" sz="1500" smtClean="0"/>
          </a:p>
        </p:txBody>
      </p:sp>
      <p:pic>
        <p:nvPicPr>
          <p:cNvPr id="2150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Game Complexity Growth</a:t>
            </a:r>
          </a:p>
        </p:txBody>
      </p:sp>
      <p:pic>
        <p:nvPicPr>
          <p:cNvPr id="54275" name="Content Placeholder 3" descr="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1600200"/>
            <a:ext cx="2667000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Knowledge building and sharing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2500" smtClean="0"/>
          </a:p>
          <a:p>
            <a:pPr eaLnBrk="1" hangingPunct="1"/>
            <a:endParaRPr lang="en-US" sz="25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Minds on Fire by John Seely Brown and Richard P. Adler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00200"/>
            <a:ext cx="52578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Game Feature Proliferation</a:t>
            </a:r>
          </a:p>
        </p:txBody>
      </p:sp>
      <p:pic>
        <p:nvPicPr>
          <p:cNvPr id="56323" name="Content Placeholder 3" descr="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47800"/>
            <a:ext cx="8001000" cy="4613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pic>
        <p:nvPicPr>
          <p:cNvPr id="57347" name="Content Placeholder 3" descr="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535113"/>
            <a:ext cx="8008938" cy="4618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Capital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253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Capital?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“</a:t>
            </a:r>
            <a:r>
              <a:rPr lang="en-US" sz="2800" smtClean="0"/>
              <a:t>Resources available to individuals through their membership in community networks.”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Networks with lots of resources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Membership in lots of networks</a:t>
            </a:r>
          </a:p>
        </p:txBody>
      </p:sp>
      <p:pic>
        <p:nvPicPr>
          <p:cNvPr id="2253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355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2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We can learn by observing the behaviors of others and the outcomes of those behaviors</a:t>
            </a:r>
            <a:endParaRPr lang="en-US" sz="2600" smtClean="0"/>
          </a:p>
        </p:txBody>
      </p:sp>
      <p:pic>
        <p:nvPicPr>
          <p:cNvPr id="2355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457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2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“Social learning theory suggests that people learn by observation in social situations, and that they will begin to act like people they observe even without external incentives.”</a:t>
            </a:r>
            <a:endParaRPr lang="en-US" sz="2600" smtClean="0"/>
          </a:p>
        </p:txBody>
      </p:sp>
      <p:pic>
        <p:nvPicPr>
          <p:cNvPr id="2458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252</TotalTime>
  <Words>1454</Words>
  <Application>Microsoft Macintosh PowerPoint</Application>
  <PresentationFormat>On-screen Show (4:3)</PresentationFormat>
  <Paragraphs>349</Paragraphs>
  <Slides>63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63</vt:i4>
      </vt:variant>
    </vt:vector>
  </HeadingPairs>
  <TitlesOfParts>
    <vt:vector size="77" baseType="lpstr">
      <vt:lpstr>Arial</vt:lpstr>
      <vt:lpstr>ＭＳ Ｐゴシック</vt:lpstr>
      <vt:lpstr>Corbel</vt:lpstr>
      <vt:lpstr>Wingdings 2</vt:lpstr>
      <vt:lpstr>Wingdings</vt:lpstr>
      <vt:lpstr>Wingdings 3</vt:lpstr>
      <vt:lpstr>Calibri</vt:lpstr>
      <vt:lpstr>Century Schoolbook</vt:lpstr>
      <vt:lpstr>georgia</vt:lpstr>
      <vt:lpstr>Courier New</vt:lpstr>
      <vt:lpstr>Module</vt:lpstr>
      <vt:lpstr>Office Theme</vt:lpstr>
      <vt:lpstr>Oriel</vt:lpstr>
      <vt:lpstr>1_Office Theme</vt:lpstr>
      <vt:lpstr>Umbrella Project</vt:lpstr>
      <vt:lpstr>Introduction</vt:lpstr>
      <vt:lpstr>Background</vt:lpstr>
      <vt:lpstr>Background</vt:lpstr>
      <vt:lpstr>Background</vt:lpstr>
      <vt:lpstr>Background</vt:lpstr>
      <vt:lpstr>Social Capital</vt:lpstr>
      <vt:lpstr>Social Learning Theory</vt:lpstr>
      <vt:lpstr>Social Learning Theory</vt:lpstr>
      <vt:lpstr>Social Learning Theory</vt:lpstr>
      <vt:lpstr>TIP Theory</vt:lpstr>
      <vt:lpstr>TIP Theory</vt:lpstr>
      <vt:lpstr>Reciprocity</vt:lpstr>
      <vt:lpstr>Gift Economies</vt:lpstr>
      <vt:lpstr>User Roles</vt:lpstr>
      <vt:lpstr>Belonging</vt:lpstr>
      <vt:lpstr>Sketchup/3D Warehouse</vt:lpstr>
      <vt:lpstr>Overview</vt:lpstr>
      <vt:lpstr>Timeline</vt:lpstr>
      <vt:lpstr>3D Warehouse as a Information Commons</vt:lpstr>
      <vt:lpstr>Artifacts Crucial to a Community</vt:lpstr>
      <vt:lpstr>Acknowledgement</vt:lpstr>
      <vt:lpstr>Slide 23</vt:lpstr>
      <vt:lpstr>Slide 24</vt:lpstr>
      <vt:lpstr>Challenge</vt:lpstr>
      <vt:lpstr>The Shift of 3D Warehouse</vt:lpstr>
      <vt:lpstr>Competition Inside SketchUp </vt:lpstr>
      <vt:lpstr>Slide 28</vt:lpstr>
      <vt:lpstr>Karl Marx</vt:lpstr>
      <vt:lpstr>capitalism</vt:lpstr>
      <vt:lpstr>Some Major Differences in the Meta Designs</vt:lpstr>
      <vt:lpstr>Collaboration vs. competition</vt:lpstr>
      <vt:lpstr>Polar opposites</vt:lpstr>
      <vt:lpstr>Common relation</vt:lpstr>
      <vt:lpstr>Other less common relation</vt:lpstr>
      <vt:lpstr>Findings thus far:   overall quality better on competition models &amp; quantity/time higher during competition  </vt:lpstr>
      <vt:lpstr>UTILITY = VALUE / EFFORT  </vt:lpstr>
      <vt:lpstr>And Capitalism wins!</vt:lpstr>
      <vt:lpstr>Slide 39</vt:lpstr>
      <vt:lpstr>Data Collection and Methods</vt:lpstr>
      <vt:lpstr>StoryGaps joins Facebook Jan 25 to Feb 10</vt:lpstr>
      <vt:lpstr>Coding Scheme</vt:lpstr>
      <vt:lpstr>Cohesiveness</vt:lpstr>
      <vt:lpstr>Users   </vt:lpstr>
      <vt:lpstr>Facebook vs.  Storygaps</vt:lpstr>
      <vt:lpstr>Roles</vt:lpstr>
      <vt:lpstr>Slide 47</vt:lpstr>
      <vt:lpstr>Richard Bartle’s Player Typology </vt:lpstr>
      <vt:lpstr>Themes of Contributions</vt:lpstr>
      <vt:lpstr>Spatulas, Llamas, and Purple Dinosaurs: Special Words</vt:lpstr>
      <vt:lpstr>Spatulas - Feb 25 to Mar 2</vt:lpstr>
      <vt:lpstr>"Spatulas were annoying but funny"</vt:lpstr>
      <vt:lpstr>Conclusions</vt:lpstr>
      <vt:lpstr>Motivation in Game Design Class</vt:lpstr>
      <vt:lpstr>Better Engagement in Class</vt:lpstr>
      <vt:lpstr>FLOW OF INSPIRATION PRINCIPLES</vt:lpstr>
      <vt:lpstr>Slide 57</vt:lpstr>
      <vt:lpstr>Slide 58</vt:lpstr>
      <vt:lpstr>Slide 59</vt:lpstr>
      <vt:lpstr>Game Complexity Growth</vt:lpstr>
      <vt:lpstr>Knowledge building and sharing</vt:lpstr>
      <vt:lpstr>Game Feature Proliferation</vt:lpstr>
      <vt:lpstr>Slide 63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Umbrella Project</dc:title>
  <dc:creator>Jeffery Hoehl</dc:creator>
  <cp:lastModifiedBy>mking</cp:lastModifiedBy>
  <cp:revision>24</cp:revision>
  <dcterms:created xsi:type="dcterms:W3CDTF">2009-04-22T11:42:51Z</dcterms:created>
  <dcterms:modified xsi:type="dcterms:W3CDTF">2009-04-22T22:13:41Z</dcterms:modified>
</cp:coreProperties>
</file>